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யூதாவின்மேலும், எருசலேமிலுள்ள எல்லாக் குடிகளின்மேலும் என் கையை நீட்டி, பாகாலில் மீதியாயிருக்கிறதையும், ஆசாரியர்களோடேகூடக் கெம்மரீம் என்பவர்களின் பேரைய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ீடுகளின்மேல் வானசேனையைப் பணிகிறவர்களையும், கர்த்தர்பேரில் ஆணையிட்டு, மல்காமின்பேரிலும் ஆணையிட்டுப் பணிகிறவர்களைய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ீடுகளின்மேல் வானசேனையைப் பணிகிறவர்களையும், கர்த்தர்பேரில் ஆணையிட்டு, மல்காமின்பேரிலும் ஆணையிட்டுப் பணிகிறவர்களைய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ீடுகளின்மேல் வானசேனையைப் பணிகிறவர்களையும், கர்த்தர்பேரில் ஆணையிட்டு, மல்காமின்பேரிலும் ஆணையிட்டுப் பணிகிறவர்களைய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ீடுகளின்மேல் வானசேனையைப் பணிகிறவர்களையும், கர்த்தர்பேரில் ஆணையிட்டு, மல்காமின்பேரிலும் ஆணையிட்டுப் பணிகிறவர்களைய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ை விட்டுப் பின்வாங்குகிறவர்களையும் கர்த்தரைத் தேடாமலும் அவரைக்குறித்து விசாரியாலும் இருக்கிறவர்களையும் இவ்விடத்தில் இராதபடிக்குச் சங்காரம்பண்ண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ை விட்டுப் பின்வாங்குகிறவர்களையும் கர்த்தரைத் தேடாமலும் அவரைக்குறித்து விசாரியாலும் இருக்கிறவர்களையும் இவ்விடத்தில் இராதபடிக்குச் சங்காரம்பண்ண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ாகிய ஆண்டவருக்கு முன்பாக மெளனமாயிருங்கள்; கர்த்தருடைய நாள் சமீபித்திருக்கிறது; கர்த்தர் ஒரு யாகத்தை ஆயத்தம்பண்ணி, அதற்கு விருந்தாளிகளையும் அழைத்திருக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ாகிய ஆண்டவருக்கு முன்பாக மெளனமாயிருங்கள்; கர்த்தருடைய நாள் சமீபித்திருக்கிறது; கர்த்தர் ஒரு யாகத்தை ஆயத்தம்பண்ணி, அதற்கு விருந்தாளிகளையும் அழைத்திருக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ாகிய ஆண்டவருக்கு முன்பாக மெளனமாயிருங்கள்; கர்த்தருடைய நாள் சமீபித்திருக்கிறது; கர்த்தர் ஒரு யாகத்தை ஆயத்தம்பண்ணி, அதற்கு விருந்தாளிகளையும் அழைத்திருக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மோனின் புத்திரனாகிய யோசியா என்னும் யூதா ராஜாவின் நாட்களிலே, எஸ்கியாவின் குமாரனாகிய ஆமரியாவுக்குக் குமாரனான கெதலியா என்பவனுடைய மகனாகிய கூஷின் குமாரன் செப்பனியாவுக்கு உண்டான கர்த்தருடைய வசன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ுடைய யாகத்தின் நாளிலே நான் அதிபதிகளையும் ராஜகுமாரரையும் மறுதேசத்து வஸ்திரம் தரிக்கிற யாவரையும் தண்டிப்ப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ுடைய யாகத்தின் நாளிலே நான் அதிபதிகளையும் ராஜகுமாரரையும் மறுதேசத்து வஸ்திரம் தரிக்கிற யாவரையும் தண்டிப்ப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சற்படியைத் தாண்டி, கொடுமையினாலும் வஞ்சகத்தினாலும் தங்கள் எஜமான்களின் வீடுகளை நிரப்புகிற யாவரையும் அந்நாளிலே தண்டிப்ப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சற்படியைத் தாண்டி, கொடுமையினாலும் வஞ்சகத்தினாலும் தங்கள் எஜமான்களின் வீடுகளை நிரப்புகிற யாவரையும் அந்நாளிலே தண்டிப்ப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நாளிலே மீன்வாசலிலிருந்து கூக்குரலின் சத்தமும், நகரத்தின் இரண்டாம் பாகத்திலிருந்து அலறுதலும், மேடுகளிலிருந்து மகா சங்காரத்தின் இரைச்சலும் உண்டாகுமென்று கர்த்த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நாளிலே மீன்வாசலிலிருந்து கூக்குரலின் சத்தமும், நகரத்தின் இரண்டாம் பாகத்திலிருந்து அலறுதலும், மேடுகளிலிருந்து மகா சங்காரத்தின் இரைச்சலும் உண்டாகுமென்று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நாளிலே மீன்வாசலிலிருந்து கூக்குரலின் சத்தமும், நகரத்தின் இரண்டாம் பாகத்திலிருந்து அலறுதலும், மேடுகளிலிருந்து மகா சங்காரத்தின் இரைச்சலும் உண்டாகுமென்று கர்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க்தேஷின் குடிகளே அலறுங்கள்; வர்த்தகரெல்லாரும் சங்காரமானார்கள்; காசுக்காரர் யாவரும் வெட்டுண்டுபோ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க்தேஷின் குடிகளே அலறுங்கள்; வர்த்தகரெல்லாரும் சங்காரமானார்கள்; காசுக்காரர் யாவரும் வெட்டுண்டுபோ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்காலத்திலே நான் எருசலேமை விளக்குக்கொளுத்திச் சோதித்து வண்டல்போலக் குழம்பியிருக்கிறவர்களும், கர்த்தர் நன்மைசெய்வதும் இல்லை தீமைசெய்வதும் இல்லையென்று தங்கள் இருதயத்தில் சொல்லுகிறவர்களுமான மனுஷரை தண்டிப்ப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மோனின் புத்திரனாகிய யோசியா என்னும் யூதா ராஜாவின் நாட்களிலே, எஸ்கியாவின் குமாரனாகிய ஆமரியாவுக்குக் குமாரனான கெதலியா என்பவனுடைய மகனாகிய கூஷின் குமாரன் செப்பனியாவுக்கு உண்டான கர்த்தருடைய வசன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்காலத்திலே நான் எருசலேமை விளக்குக்கொளுத்திச் சோதித்து வண்டல்போலக் குழம்பியிருக்கிறவர்களும், கர்த்தர் நன்மைசெய்வதும் இல்லை தீமைசெய்வதும் இல்லையென்று தங்கள் இருதயத்தில் சொல்லுகிறவர்களுமான மனுஷரை தண்டிப்ப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்காலத்திலே நான் எருசலேமை விளக்குக்கொளுத்திச் சோதித்து வண்டல்போலக் குழம்பியிருக்கிறவர்களும், கர்த்தர் நன்மைசெய்வதும் இல்லை தீமைசெய்வதும் இல்லையென்று தங்கள் இருதயத்தில் சொல்லுகிறவர்களுமான மனுஷரை தண்டிப்ப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ுடைய ஆஸ்தி கொள்ளையாகும்; அவர்களுடைய வீடுகள் பாழாய்ப்போகும்; அவர்கள் வீடுகளைக்கட்டியும் அவைகளில் குடியிருக்கமாட்டார்கள்; அவர்கள் திராட்த்தோட்டங்களை நாட்டியும், அவைகளின் பழரசத்தைக் குடிப்பத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ுடைய ஆஸ்தி கொள்ளையாகும்; அவர்களுடைய வீடுகள் பாழாய்ப்போகும்; அவர்கள் வீடுகளைக்கட்டியும் அவைகளில் குடியிருக்கமாட்டார்கள்; அவர்கள் திராட்த்தோட்டங்களை நாட்டியும், அவைகளின் பழரசத்தைக் குடிப்பதி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ுடைய ஆஸ்தி கொள்ளையாகும்; அவர்களுடைய வீடுகள் பாழாய்ப்போகும்; அவர்கள் வீடுகளைக்கட்டியும் அவைகளில் குடியிருக்கமாட்டார்கள்; அவர்கள் திராட்த்தோட்டங்களை நாட்டியும், அவைகளின் பழரசத்தைக் குடிப்பதி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ுடைய பெரியநாள் சமீபித்திருக்கிறது; அது கிட்டிச்சேர்ந்து மிகவும் தீவிரித்து வருகிறது; கர்த்தருடைய நாள் என்கிற சத்தத்துக்குப் பராக்கிரமசாலி முதலாய் அங்கே மனங்கசந்து அலறுவ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ுடைய பெரியநாள் சமீபித்திருக்கிறது; அது கிட்டிச்சேர்ந்து மிகவும் தீவிரித்து வருகிறது; கர்த்தருடைய நாள் என்கிற சத்தத்துக்குப் பராக்கிரமசாலி முதலாய் அங்கே மனங்கசந்து அலறுவ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ுடைய பெரியநாள் சமீபித்திருக்கிறது; அது கிட்டிச்சேர்ந்து மிகவும் தீவிரித்து வருகிறது; கர்த்தருடைய நாள் என்கிற சத்தத்துக்குப் பராக்கிரமசாலி முதலாய் அங்கே மனங்கசந்து அலறுவ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நாள் உக்கிரத்தின் நாள்; அது இக்கட்டும் இடுக்கமுமான நாள்; அது அழிவும் பாழ்க்கடிப்புமான நாள்; அது இருளும் அந்தகாரமுமான நாள்; அது மப்பும் மந்தாரமுமான ந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நாள் உக்கிரத்தின் நாள்; அது இக்கட்டும் இடுக்கமுமான நாள்; அது அழிவும் பாழ்க்கடிப்புமான நாள்; அது இருளும் அந்தகாரமுமான நாள்; அது மப்பும் மந்தாரமுமான ந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மோனின் புத்திரனாகிய யோசியா என்னும் யூதா ராஜாவின் நாட்களிலே, எஸ்கியாவின் குமாரனாகிய ஆமரியாவுக்குக் குமாரனான கெதலியா என்பவனுடைய மகனாகிய கூஷின் குமாரன் செப்பனியாவுக்கு உண்டான கர்த்தருடைய வசன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ு அரணிப்பான நகரங்களுக்கும், உயரமான கொத்தளங்களுக்கும் விரோதமாக எக்காளம் ஊதுகிறதும் ஆர்ப்பரிக்கிறதுமான ந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ு அரணிப்பான நகரங்களுக்கும், உயரமான கொத்தளங்களுக்கும் விரோதமாக எக்காளம் ஊதுகிறதும் ஆர்ப்பரிக்கிறதுமான ந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ஷர் கர்த்தருக்கு விரோதமாய்ப் பாவஞ்செய்தபடியால், அவர்கள் குருடரைப்போல நடக்கும்படி நான் அவர்களை வருத்தப்படுத்துவேன்; அவர்கள் இரத்தம் புழுதியைப்போல் சொரியப்படும்; அவர்கள் மாம்சம் எருவைப்போல் கிடக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ஷர் கர்த்தருக்கு விரோதமாய்ப் பாவஞ்செய்தபடியால், அவர்கள் குருடரைப்போல நடக்கும்படி நான் அவர்களை வருத்தப்படுத்துவேன்; அவர்கள் இரத்தம் புழுதியைப்போல் சொரியப்படும்; அவர்கள் மாம்சம் எருவைப்போல் கிடக்க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ஷர் கர்த்தருக்கு விரோதமாய்ப் பாவஞ்செய்தபடியால், அவர்கள் குருடரைப்போல நடக்கும்படி நான் அவர்களை வருத்தப்படுத்துவேன்; அவர்கள் இரத்தம் புழுதியைப்போல் சொரியப்படும்; அவர்கள் மாம்சம் எருவைப்போல் கிடக்க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டைய உக்கிரத்தின் நாளிலே அவர்கள் வெள்ளியும் அவர்கள் பொன்னும் அவர்களைத் தப்புவிக்கமாட்டாது; அவருடைய எரிச்சலின் அக்கினியினால் தேசமெல்லாம் அழியும், தேசத்தின் குடிகளையெல்லாம் சடிதியாய் நிர்மூலம்பண்ணுவ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டைய உக்கிரத்தின் நாளிலே அவர்கள் வெள்ளியும் அவர்கள் பொன்னும் அவர்களைத் தப்புவிக்கமாட்டாது; அவருடைய எரிச்சலின் அக்கினியினால் தேசமெல்லாம் அழியும், தேசத்தின் குடிகளையெல்லாம் சடிதியாய் நிர்மூலம்பண்ணுவ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சத்தில் உண்டானதை எல்லாம் முற்றிலும் வாரிக்கொள்ளுவேன் என்று கர்த்தர் சொல்லு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னுஷரையும் மிருகஜீவன்களையும் வாரிக்கொள்ளுவேன்; நான் ஆகாயத்துப் பறவைகளையும், சமுத்திரத்து மச்சங்களையும் இடறுகிறதற்கேதுவானவைகளையும் துன்மார்க்கரோடேகூட வாரிக்கொண்டு தேசத்தில் உண்டான மனுஷரைச் சங்காரம்பண்ணுவேன் என்று கர்த்தர் சொல்லு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னுஷரையும் மிருகஜீவன்களையும் வாரிக்கொள்ளுவேன்; நான் ஆகாயத்துப் பறவைகளையும், சமுத்திரத்து மச்சங்களையும் இடறுகிறதற்கேதுவானவைகளையும் துன்மார்க்கரோடேகூட வாரிக்கொண்டு தேசத்தில் உண்டான மனுஷரைச் சங்காரம்பண்ணுவேன் என்று கர்த்தர் சொல்லு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னுஷரையும் மிருகஜீவன்களையும் வாரிக்கொள்ளுவேன்; நான் ஆகாயத்துப் பறவைகளையும், சமுத்திரத்து மச்சங்களையும் இடறுகிறதற்கேதுவானவைகளையும் துன்மார்க்கரோடேகூட வாரிக்கொண்டு தேசத்தில் உண்டான மனுஷரைச் சங்காரம்பண்ணுவேன் என்று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யூதாவின்மேலும், எருசலேமிலுள்ள எல்லாக் குடிகளின்மேலும் என் கையை நீட்டி, பாகாலில் மீதியாயிருக்கிறதையும், ஆசாரியர்களோடேகூடக் கெம்மரீம் என்பவர்களின் பேரைய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সব জিনিসগুলো দূর করব| আমি বাল পূজোর বাকী চিহ্নগুলি সরিয়ে দেব| আমি যাজকদের সরিয়ে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লোকেরা ঐ সব ভ্রান্ত যাজকদের সম্বন্ধে ভুলে যাবে এবং য়ারা তাদের ছাদে গিয়ে তারকাসমূহের পূজো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সরিয়ে দেব| কিছু লোক বলে যে তারা আমাকে উপাসনা করে| ঐসব লোকেরা আমাকে উপাসনা কর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শ্রুতি করেছিল, কিন্তু এখন তারা মালকামের মূর্ত্তি পূজো করছে| সেজন্য আমি ঐসব লোকেদের এই জায়গ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সরিয়ে দে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কিছু লোক প্রভুর পথ থেকে সরে গিয়েছিল| তারা আমাকে অনুসরণ করা ছেড়েছে| ঐ লোকেরা প্রভুর কাছ থেকে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হায্য চায় না| সেজন্য আমি ঐসব লোকেদের সেই জায়গা থেকে দূর করে দে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মার প্রভু, সদাপ্রভুর সামনে নীরব থাকো! কেন? কারণ শীঘ্রই জনসাধারণকে বিচার করার জন্য প্রভুর দি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ছে! প্রভু তাঁর উত্সর্গের আয়োজন করেছেন এবং তিনি তাঁর নিমন্ত্রিত অতিথিদের প্রস্তুত হয়ে থাক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এই বার্তাটি সফনিয়কে দিয়েছিলেন| আমোনের পুত্র যোশিয় য়খন যিহূদার রাজা, সেই সমযে সফনিয়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ভু বলেছেন, “প্রভুর উত্সর্গের দিনে, আমি রাজপুত্রদের এবং অন্যান্য নেতাদের শাস্তি দেব| অ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শসমূহ থেকে পাওয়া পোষাক যারা পরে আমি সেইসব লোকেদের শাস্তি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েই সমযে চৌকাঠের ওপর য়ারা লাফায তাদের আমি শাস্তি দেব| য়ারা তাদের প্রভুর গৃহ প্রবঞ্চনা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ংস্রতা দিযে ভরিযে রাখে তাদের আমি শাস্তি দে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্রভু আরো বলেছেন, “সেই সমযে, জনসাধারণ সাহায্যের জন্য জেরুশালেমের মত্সদ্বারের সামনে এসে ড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হরের অন্যান্য জায়গার লোকেরা কাঁদবে এবং পাহাড়ের চারিদিকে য়েসব জিনিস ধ্বংস করা হচ্ছে তাদের বিশ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ওয়াজ জনসাধারণ শুনতে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জনসাধারণ, তোমরা য়ারা শহরের নিথঞ্চলে থাকো, তোমরা কাঁদবে| কেন? কারণ, সব ব্যবসায়ী এবং ধনী বণি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্বংস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সেই সমযে আমি একটা প্রদীপ নেব এবং জেরুশালেমের ভেতর খুঁজব| য়ারা নীচভাবে জীবনাপন করছে আমি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র্তাটি পেয়েছিলেন| সফনিয় ছিলেন কূশির পুত্র| কূশি ছিলেন গদলিয়ের পুত্র| গদলিয় ছিলেন অমরিয়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ঁজে বের করব| সেইসব লোকেরা বলে, ‘প্রভু কিছুই করেন না| তিনি আমাদের সাহায্যও করেন না এবং ক্ষতিও কর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!’ আমি সেইসব লোকদের খুঁজে বের করব এবং তাদের শাস্তি দেব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খন অন্যান্য লোকেরা তাদের সম্পত্তি নেবে এবং বাড়ীগুলি ধ্বংস করবে| সেই সমযে, লোকে য়ে সব গৃহ তৈর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 তাতে তারা বাস করতে পারবে না এবং মাঠে য়ে দ্রাক্ষাগাছ লাগিযেছিল সেই দ্রাক্ষা থেকে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রাক্ষারস পান করতে পারবে না- অন্যান্য লোকেরা সেইসব ভোগ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বিচার করার জন্য প্রভুর বিশেষ দিন শীঘ্রই আসছে! সেইদিনটি কাছে এসে পড়েছে এবং তাড়াতাড়িই আস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বিচার করার বিশেষ দিনে লোকে খুবই বিষাদময় শব্দ শুনতে পাবে| এমনকি শক্তিশালী সৈন্যরাও বিলা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সেই মূহুর্তে ঈশ্বর তাঁর ক্রোধ প্রকাশ করবেন| সমযটা হবে ভযঙ্কর সঙ্কটের এবং ধ্বংসের| সমযটা হ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ধকারের সময- কালো, মেঘাচ্ছন্ন এবং ঝড়ের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| অমরিয় ছিলেন হিষ্কিয়ের পুত্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সেটা য়ুদ্ধের সমযের মতো, য়খন লোকেরা প্রতিরক্ষার দুর্গে এবং সুরক্ষিত শহরগুলোতে শিঙা এবং ভেরী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ওয়াজ শুনতে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প্রভু বলেছিলেন, “আমি লোকের জীবনকে খুবই কঠিন করে তুলব| অন্ধ লোকেরা যেমন জানে না তারা কোথ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ুরছে, সেইভাবেই লোকে চারিদিকে হাতড়ে বেড়াবে| কেন? কারণ ঐ লোকেরা প্রভুর বিরুদ্ধে পাপ করেছে| বহুলো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ত হবে| তাদের রক্ত মাটিতে চল্কে পড়বে| মাটিতে তাদের মৃতদেহগুলো গোবরের মত স্তুপাকার কর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সোনা এবং রূপো তাদের সাহায্যে আসবে না! সেই সমযে প্রভু তাঁর ক্রোধ প্রকাশ করবেন এবং পুরো পৃথিব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্বংস করে দেবেন| পৃথিবীর সবাইকে সম্পূর্ণরূপে প্রভু ধ্বংস করবেন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 বলেছেন, “আমি পৃথিবীর ওপর সব কিছু ধ্বংস করব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মি সব মানুষ এবং পশুদের ধ্বংস করব| আকাশের পাখী এবং সমুদ্রের মাছকেও আমি ধ্বংস করব| আমি দুষ্ট লো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য়ে সমস্ত জিনিষ তাদের পাপকাজে প্ররোচিত করে তা ধ্বংস করব| আমি পৃথিবী থেকে সমস্ত মনুষ্য জাতি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রিয়ে দেব|” প্রভু এই কথাগুলো ব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্রভু বলেছেন, “যিহূদা এবং জেরুশালেমে য়েসব লোক বাস করছে তাদের আমি শাস্তি দেব| আমি ঐ জায়গা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ফনিয়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2026-08-04T02:02:07Z</dcterms:created>
  <dcterms:modified xsi:type="dcterms:W3CDTF">2026-08-04T02:02:07Z</dcterms:modified>
  <dc:title>সফনিয়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