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போல் நடத்தும்
கர்த்தாவே நீர் நித்தம் என்னை
எந்தன் சித்தம் போல வேண்டாம்
என் பிதாவே என் யெகோ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ான வாழ்க்கை வேண்டேன்
இனிய செல்வம் சீரும் வேண்டேன்
துன்பமற்ற சுகமும் வேண்டேன்
நின் தொண்டு செய்யும் அடிய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் சமனாம் நின் வழியோ
சிறு துரமோ மாதொலைவோ
எவ்விதத் துயர்கடலோ
ஏழையின் வாழ்வு எதில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னி ஸ்தம்பம் மேக ஸ்தம்பம்
ஆம் இவற்றால் நீர் நடத்தி
அனுதினம் என்னோடிருப்பீர்
ஐயனே கடைக்கனி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2026-06-15T08:32:24Z</dcterms:created>
  <dcterms:modified xsi:type="dcterms:W3CDTF">2026-06-15T08:32:24Z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