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in the desert, seeking, seeking, 
Sinner, 'tis Jesus seeking for thee ; 
Tenderly calling, calling, calling, 
Hither, thou lost one, oh, come un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calling, Jesus is calling ; 
Why dost thou linger ? why tarry away ? 
Come to Him quickly, say to Him gladly
Lord, I am coming, coming to-day !”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till He is waiting, waiting, waiting ; 
Oh, what compassion beams in His eye ! 
Hear Him repeating, gently, gently, 
Come to thy Saviour, oh, why wilt thou di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Lovingly pleading, pleading, pleading, 
Mercy, though slighted, bears with thee yet ; 
Thou canst be happy, happy, happy ; 
Come ere the life-star for ever shall se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2026-09-16T18:56:15Z</dcterms:created>
  <dcterms:modified xsi:type="dcterms:W3CDTF">2026-09-16T18:56:15Z</dcterms:modified>
  <dc:title>Hymn : 479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