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3062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ut in the desert, seeking, seeking, 
Sinner, 'tis Jesus seeking for thee ; 
Tenderly calling, calling, calling, 
Hither, thou lost one, oh, come unto Me !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esus is calling, Jesus is calling ; 
Why dost thou linger ? why tarry away ? 
Come to Him quickly, say to Him gladly
Lord, I am coming, coming to-day !”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Still He is waiting, waiting, waiting ; 
Oh, what compassion beams in His eye ! 
Hear Him repeating, gently, gently, 
Come to thy Saviour, oh, why wilt thou die ?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Lovingly pleading, pleading, pleading, 
Mercy, though slighted, bears with thee yet ; 
Thou canst be happy, happy, happy ; 
Come ere the life-star for ever shall set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0">
  <a:themeElements>
    <a:clrScheme name="Theme2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2026-07-31T16:12:33Z</dcterms:created>
  <dcterms:modified xsi:type="dcterms:W3CDTF">2026-07-31T16:12:33Z</dcterms:modified>
  <dc:title>Hymn : 479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