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40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hristian, dost thou see them on the holy ground,
How the powers of darkness compass thee around ? 
Christian, up and smite them, counting gain but loss ; 
Smite them by the merit of the holy cros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ristian, dost thou feel them, how 
they work within, [into sin ? 
Striving, tempting, luring, goading 
Christian, never tremble, never be downcast ;  
Gird thee for the conflict, watch and pray and fas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hristian, dost thou hear them, how 
they speak thee fair? 
Always fast and vigil, always watch and prayer?
Christian, answer boldly,  While I ' 
breathe I pray ; 
Peace shall follow battle, night shall end in da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 Well I know thy trouble, O My servant true ;
Thou art very weary -----I was weary too;
But that toil shall make thee some 
day all Mine own,
And the end of sorrow shall be near My thron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2026-09-15T13:08:51Z</dcterms:created>
  <dcterms:modified xsi:type="dcterms:W3CDTF">2026-09-15T13:08:51Z</dcterms:modified>
  <dc:title>Hymn : 704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