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6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ll there be light at eventide, 
When my bark unmoors for sea ? 
Will faith's bright ray illume the way ? 
Oh, will there be light for me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ll there be light ? . . . Oh, will there be 
light ? . . . 
Oh, will there be light for me, for me ? 
Will there be light at eventide, 
When my bark unmoors for sea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en I draw near the other shore, 
Will there be a shining band 
Of those I knew and loved on earth 
Awaiting me on the strand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ll there be light ? . . . Oh, will there be 
light ? . . . 
Oh, will there be light for me, for me ? 
Will there be light of faces bright 
On the banks of the crystal sea ?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n yonder shore are the golden gates 
That lead to the city fair, 
Where Jesus stands, with
outstretched hands
To bid me welcome there. 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will be light, . . . Oh, there will be 
light ! . . . 
Oh, there will be light for me, for me: 
He is the Light of glory bright 
That shone on Calvary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2026-09-08T11:03:00Z</dcterms:created>
  <dcterms:modified xsi:type="dcterms:W3CDTF">2026-09-08T11:03:00Z</dcterms:modified>
  <dc:title>Hymn : 1039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