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் இல்லா நேரத்தில், நான் தவித்த நேரத்தில்
இயேசு எந்தன் பக்கம் வ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ன நேரத்தில், கலங்கி நின்ற வேளையில்
இயேசு எந்தன் கை பிட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ல்லவர் இயேசு, சாத்தானை வென்றவர்
என் வாழ்வின் மேன்மையும், நீரே தேவா
வல்லமையின் தேவனே, அன்பின் இயேசு ராஜனே
கோடாகோடி ஸ்தோத்திரம் நான் செலுத்திடுவேன்
உந்தன் நாமம் என்றென்றும் அதிசயமே --- யா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ர்வ வல்லவர், பரிசுத்தமானவர்
ஆராதனை உமக்கே, என் இயேசுவே
ஆத்துமாவின் நேசரே, சேனைகளின் தேவனே
உம் கிருபை போதுமே, தூய ஆவியே
உந்தன் நாமம் என்றென்றும் உயர்ந்ததுவே --- யா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2026-09-14T09:59:32Z</dcterms:created>
  <dcterms:modified xsi:type="dcterms:W3CDTF">2026-09-14T09:59:32Z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