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ம் நீங்கிட எடுத்தீரே சிலுவ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ே உம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ன்றலே கல்வாரி தென்ற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ஆட்கொள்ளும்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ோ எழில்மிகு காட்சிகள் கண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மாயை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ே ஊற்றுத் தண்ண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தியில் ஒவ்வொரு நா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ழ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மே என் பா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வந்தேன் உம்மை நோ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ுரல் கே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ாஜா இயேசு இ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கோடி செல்வங்கள் எ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ாலும் உமக்கது ஈட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மே ஒப்பற்ற செல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உறவே நாளெல்லாம் உம் நினை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2026-07-30T14:19:26Z</dcterms:created>
  <dcterms:modified xsi:type="dcterms:W3CDTF">2026-07-30T14:19:26Z</dcterms:modified>
  <dc:title>துதிப் பாடல்கள் : 665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