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துமட்டும் கர்த்தர் தாங்குவார்;
ஜெயக் கொடி பறந்தாடும்,
சாவும் தோற்றுப் பறந்தோடும்;
அது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வோம் கூடுவோம்
இயேசுவோடு வாழுவோம்
கூடுவோம் கூடுவோம்
அது மட்டும் கர்த்தர் தாங்க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ொற்பக் காலம் பிரிந்தாலும் பார்
பின்பு ஏக சபையாக
கூடுவோம் ஆனந்தமாக;
அது 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வோம் கூடுவோம்
இயேசுவோடு வாழுவோம்
கூடுவோம் கூடுவோம்
அது 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துமட்டும் கர்த்தர் தாங்குவார்
மிக்க ஞானத்தால் நடத்தி
மோசமின்றியும் காப்பாற்றி,
அது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வோம் கூடுவோம்
இயேசுவோடு வாழுவோம்
கூடுவோம் கூடுவோம்
அது 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துமட்டும் கர்த்தர் தாங்குவார்;
சிறகாலே மூடிக் காத்து
மன்னா தந்து போஷிப்பித்து,
அது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வோம் கூடுவோம்
இயேசுவோடு வாழுவோம்
கூடுவோம் கூடுவோம்
அது 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துமட்டும் கர்த்தர் தாங்குவார்;
துன்பம் துக்கம் நேரிட்டாலே
கையில் ஏந்தி அன்பினாலே,
அது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வோம் கூடுவோம்
இயேசுவோடு வாழுவோம்
கூடுவோம் கூடுவோம்
அது மட்டும் கர்த்தர் தாங்க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2026-07-31T13:11:28Z</dcterms:created>
  <dcterms:modified xsi:type="dcterms:W3CDTF">2026-07-31T13:11:28Z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