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8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ுள்ளவர் ஆறுதல் தர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லைச்சல்களை அவர் அறி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வீனங்கள் அவர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க்கவே பெலன்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ட்டையின் நிழலில் ஆற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ட்டையின் மறைவில் ஆரோ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பெறுகவே சுகம்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நேசர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தான்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புகலிட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தான்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ேதனைகளை அவர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ையும் அவர் பார்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காலத்தில் உதவி செய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வர் நல்லவர் 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2026-09-16T18:12:55Z</dcterms:created>
  <dcterms:modified xsi:type="dcterms:W3CDTF">2026-09-16T18:12:55Z</dcterms:modified>
  <dc:title>துதிப் பாடல்கள் : 951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