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்கமுள்ளவர் ஆறுதல் தர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லைச்சல்களை அவர் அறி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ெலவீனங்கள் அவர் காண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 நடக்கவே பெலன் தர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ெட்டையின் நிழலில் ஆற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செட்டையின் மறைவில் ஆரோக்கி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் பெறுகவே சுகம் தரு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ொரு நேசர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தான் இயேசு 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ொரு புகலிடம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தான் இயேசு 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ேதனைகளை அவர் காண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ண்ணீரையும் அவர் பார்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 காலத்தில் உதவி செய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அவர் நல்லவர் சர்வ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2026-07-30T21:55:55Z</dcterms:created>
  <dcterms:modified xsi:type="dcterms:W3CDTF">2026-07-30T21:55:55Z</dcterms:modified>
  <dc:title>துதிப் பாடல்கள் : 951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