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presProps" Target="presProps.xml"/>
  <Relationship Id="rId55" Type="http://schemas.openxmlformats.org/officeDocument/2006/relationships/viewProps" Target="viewProps.xml"/>
  <Relationship Id="rId5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வுலைக் காவல்பண்ணவும், கண்டிப்பில்லாமல் நடத்தவும், அவனுக்கு ஊழியஞ்செய்கிறதற்கும் அவனைக் கண்டுகொள்ளுகிறதற்கும் வருகிற அவனுடைய மனுஷர்களில் ஒருவரையும் தடைசெய்யாதிருக்கவும் நூற்றுக்கு அதிபதியானவனுக்குக் கட்டளையிட்டு, அவர்களைக் காத்திருக்கும்படிசெய்த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சில நாளைக்குப்பின்பு பேலிக்ஸ் யூதஸ்திரீயாகிய தன் மனைவி துருசில்லாளுடனேகூட வந்து, பவுலை அழைப்பித்து கிறிஸ்துவைப்பற்றும் விசுவாசத்தைக் குறித்து அவன் சொல்லக்கேட்ட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சில நாளைக்குப்பின்பு பேலிக்ஸ் யூதஸ்திரீயாகிய தன் மனைவி துருசில்லாளுடனேகூட வந்து, பவுலை அழைப்பித்து கிறிஸ்துவைப்பற்றும் விசுவாசத்தைக் குறித்து அவன் சொல்லக்கேட்ட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ன், நீதியையும், இச்சையடக்கத்தையும், இனிவரும் நியாயத்தீர்ப்பையும்குறித்துப் பேசுகையில், பேலிக்ஸ் பயமடைந்து: இப்பொழுது நீ போகலாம், எனக்குச் சமயமானபோது உன்னை அழைப்பிப்பேன் என்றான்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ன், நீதியையும், இச்சையடக்கத்தையும், இனிவரும் நியாயத்தீர்ப்பையும்குறித்துப் பேசுகையில், பேலிக்ஸ் பயமடைந்து: இப்பொழுது நீ போகலாம், எனக்குச் சமயமானபோது உன்னை அழைப்பிப்பேன் என்றான்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மேலும், அவன் பவுலை விடுதலைபண்ணும்படி தனக்கு அவன் பணங்கொடுப்பானென்று நம்பிக்கையுள்ளவனாயிருந்தான்; அதினிமித்தம் அவன் அநேகந்தரம் அவனை அழைத்து, அவனுடனே பேசின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மேலும், அவன் பவுலை விடுதலைபண்ணும்படி தனக்கு அவன் பணங்கொடுப்பானென்று நம்பிக்கையுள்ளவனாயிருந்தான்; அதினிமித்தம் அவன் அநேகந்தரம் அவனை அழைத்து, அவனுடனே பேசின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ரண்டு வருஷம் சென்றபின்பு பேலிக்ஸ் என்பவனுக்குப் பதிலாய்ப் பொர்க்கியுபெஸ்து தேசாதிபதியாக வந்தான்; அப்பொழுது பேலிக்ஸ் யூதருக்குத் தயவுசெய்ய மனதாய்ப் பவுலைக் காவலில் வைத்துவிட்டுப்போன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ரண்டு வருஷம் சென்றபின்பு பேலிக்ஸ் என்பவனுக்குப் பதிலாய்ப் பொர்க்கியுபெஸ்து தேசாதிபதியாக வந்தான்; அப்பொழுது பேலிக்ஸ் யூதருக்குத் தயவுசெய்ய மனதாய்ப் பவுலைக் காவலில் வைத்துவிட்டுப்போன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ஐந்துநாளைக்குப்பின்பு பிரதான ஆசாரியனாகிய அனனியா மூப்பர்களோடும் தெர்த்துல்லு என்னும் ஒரு நியாயசாதுரியனோடும்கூடப் போனான், அவர்கள் பவுலுக்கு விரோதமாய்த் தேசாதிபதியினிடத்தில் பிராதுபண்ணின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களுக்கு என்பேரில் விரோதமான காரியம் ஏதாகிலும் உண்டாயிருந்தால், அவர்களே இங்கே வந்து, உமக்குமுன்பாகக் குற்றஞ்சாட்டட்ட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ஐந்துநாளைக்குப்பின்பு பிரதான ஆசாரியனாகிய அனனியா மூப்பர்களோடும் தெர்த்துல்லு என்னும் ஒரு நியாயசாதுரியனோடும்கூடப் போனான், அவர்கள் பவுலுக்கு விரோதமாய்த் தேசாதிபதியினிடத்தில் பிராதுபண்ணின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அழைக்கப்பட்டபோது, தெர்த்துல்லு குற்றஞ்சாட்டத்தொடங்கி: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அழைக்கப்பட்டபோது, தெர்த்துல்லு குற்றஞ்சாட்டத்தொடங்கி: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னம்பொருந்தின பேலிக்ஸே உம்மாலே நாங்கள் மிகுந்த சமாதான சவுக்கியத்தை அநுபவிக்கிறதையும் உம்முடைய பராமரிப்பினாலே இந்தத் தேசத்தாருக்குச் சிறந்த நன்மைகள் நடக்கிறதையும் நாங்கள் எப்பொழுதும் எங்கும் மிகுந்த நன்றியறிதலுடனே அங்கிகாரம்பண்ணுகிறோ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ம்மை நான் அநேக வார்த்தைகளிலே அலட்டாதபடிக்கு, நாங்கள் சுருக்கமாய்ச் சொல்வதை நீர் பொறுமையாய்க் கேட்கவேண்டுமென்று பிரார்த்திக்கிற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ம்மை நான் அநேக வார்த்தைகளிலே அலட்டாதபடிக்கு, நாங்கள் சுருக்கமாய்ச் சொல்வதை நீர் பொறுமையாய்க் கேட்கவேண்டுமென்று பிரார்த்திக்கிற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னவென்றால், இந்த மனுஷன் கொள்ளைநோயாகவும், பூச்சக்கரத்திலுள்ள சகல யூதர்களுக்குள்ளும் கலகமெழுப்புகிறவனாகவும், நசரேயருடைய மதபேதத்துக்கு முதலாளியாகவும் இருக்கிறானென்று கண்டறிந்தோ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னவென்றால், இந்த மனுஷன் கொள்ளைநோயாகவும், பூச்சக்கரத்திலுள்ள சகல யூதர்களுக்குள்ளும் கலகமெழுப்புகிறவனாகவும், நசரேயருடைய மதபேதத்துக்கு முதலாளியாகவும் இருக்கிறானென்று கண்டறிந்தோ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வன் தேவாலயத்தையும் தீட்டுப்படுத்தப் பார்த்தான். நாங்களோ இவனைப்பிடித்து எங்கள் வேதப்பிரமாணத்தின்படியே நியாயந்தீர்க்க மனதாயிருந்தோ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வன் தேவாலயத்தையும் தீட்டுப்படுத்தப் பார்த்தான். நாங்களோ இவனைப்பிடித்து எங்கள் வேதப்பிரமாணத்தின்படியே நியாயந்தீர்க்க மனதாயிருந்தோ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ான் ஆலோசனை சங்கத்தாருக்குமுன்பாக நின்றபோது அவர்கள் யாதொரு அநியாயத்தை என்னிடத்தில் கண்டதுண்டானால் இவர்களே அதைச்சொல்லட்ட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சேனாபதியாகிய லீசியா வந்து, மிகுந்த பலாத்காரமாய் இவனை எங்கள் கைகளிலிருந்து பறித்துக்கொண்டுபோய்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சேனாபதியாகிய லீசியா வந்து, மிகுந்த பலாத்காரமாய் இவனை எங்கள் கைகளிலிருந்து பறித்துக்கொண்டுபோய்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வன்மேல் குற்றஞ்சாட்டுகிறவர்கள் உம்மிடத்தில் வரும்படி கட்டளையிட்டார். இவனிடத்தில் நீர் விசாரித்தால் நாங்கள் இவன்மேல் சாட்டுகிற குற்றங்கள் யாவையும் அறிந்துகொள்ளலாம் என்ற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வன்மேல் குற்றஞ்சாட்டுகிறவர்கள் உம்மிடத்தில் வரும்படி கட்டளையிட்டார். இவனிடத்தில் நீர் விசாரித்தால் நாங்கள் இவன்மேல் சாட்டுகிற குற்றங்கள் யாவையும் அறிந்துகொள்ளலாம் என்ற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யூதர்களும் அதற்கு இசைந்து, இவைகள் யதார்த்தந்தான் என்ற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வுல் பேசும்படி தேசாதிபதி சைகைகாட்டினபோது, அவன் உத்தரவாக: நீர் அநேக வருஷகாலமாய் இந்தத்தேசத்தாருக்கு நியாயாதிபதியாயிருக்கிறீரென்றறிந்து, நான் என் காரியங்களைக்குறித்து அதிக தைரியத்துடன் உத்தரவு சொல்லுகிறே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வுல் பேசும்படி தேசாதிபதி சைகைகாட்டினபோது, அவன் உத்தரவாக: நீர் அநேக வருஷகாலமாய் இந்தத்தேசத்தாருக்கு நியாயாதிபதியாயிருக்கிறீரென்றறிந்து, நான் என் காரியங்களைக்குறித்து அதிக தைரியத்துடன் உத்தரவு சொல்லுகிறே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வுல் பேசும்படி தேசாதிபதி சைகைகாட்டினபோது, அவன் உத்தரவாக: நீர் அநேக வருஷகாலமாய் இந்தத்தேசத்தாருக்கு நியாயாதிபதியாயிருக்கிறீரென்றறிந்து, நான் என் காரியங்களைக்குறித்து அதிக தைரியத்துடன் உத்தரவு சொல்லுகிறே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ன் தொழுதுகொள்ளும்படியாக எருசலேமுக்குப் போனதுமுதல் இதுவரைக்கும் பன்னிரண்டு நாள்மாத்திரம் ஆயிற்றென்று நீர் அறிந்துகொள்ளலாம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ன் தொழுதுகொள்ளும்படியாக எருசலேமுக்குப் போனதுமுதல் இதுவரைக்கும் பன்னிரண்டு நாள்மாத்திரம் ஆயிற்றென்று நீர் அறிந்துகொள்ளலா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ான் ஆலோசனை சங்கத்தாருக்குமுன்பாக நின்றபோது அவர்கள் யாதொரு அநியாயத்தை என்னிடத்தில் கண்டதுண்டானால் இவர்களே அதைச்சொல்லட்டும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ேவாலயத்திலே நான் ஒருவரிடத்திலாவது தர்க்கம்பண்ணினதையும், நான் ஜெபஆலயங்களிலாகிலும் நகரத்திலாகிலும் ஜனங்களுக்குள்ளே கலகமெழுப்பினதையும், இவர்கள் கண்டதில்லை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ேவாலயத்திலே நான் ஒருவரிடத்திலாவது தர்க்கம்பண்ணினதையும், நான் ஜெபஆலயங்களிலாகிலும் நகரத்திலாகிலும் ஜனங்களுக்குள்ளே கலகமெழுப்பினதையும், இவர்கள் கண்டதில்லை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ொழுது என்மேல் சாட்டுகிற குற்றங்களை இவர்கள் ரூபிக்கவுமாட்ட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ம்மிடத்தில் ஒன்றை ஒத்துக்கொள்ளுகிறேன்; அதென்னவென்றால், இவர்கள் மதபேதம் என்று சொல்லுகிற மார்க்கத்தின்படியே எங்கள் முன்னோர்களின் தேவனுக்கு ஆராதனை செய்து நியாயப்பிரமாணத்திலேயும் தீர்க்கதரிசி புஸ்தகங்களிலேயும் எழுதியிருக்கிற எல்லாவற்றையும் நான் விசுவாசித்து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ம்மிடத்தில் ஒன்றை ஒத்துக்கொள்ளுகிறேன்; அதென்னவென்றால், இவர்கள் மதபேதம் என்று சொல்லுகிற மார்க்கத்தின்படியே எங்கள் முன்னோர்களின் தேவனுக்கு ஆராதனை செய்து நியாயப்பிரமாணத்திலேயும் தீர்க்கதரிசி புஸ்தகங்களிலேயும் எழுதியிருக்கிற எல்லாவற்றையும் நான் விசுவாசித்து,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திமான்களும் அநீதிமான்களுமாகிய மரித்தோர் உயிர்த்தெழுந்திருப்பது உண்டென்று இவர்கள் தேவனிடத்தில் நம்பிக்கைகொண்டிருக்கிறது போல, நானும் நம்பிக்கைகொண்டிருக்கிறே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திமான்களும் அநீதிமான்களுமாகிய மரித்தோர் உயிர்த்தெழுந்திருப்பது உண்டென்று இவர்கள் தேவனிடத்தில் நம்பிக்கைகொண்டிருக்கிறது போல, நானும் நம்பிக்கைகொண்டிருக்கிறே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தனால் நான் தேவனுக்கும் மனுஷருக்கும் முன்பாக எப்பொழுதும் குற்றமற்ற மனச்சாட்சியை உடையவனாயிருக்கப் பிரயாசப்படுகிறே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தனால் நான் தேவனுக்கும் மனுஷருக்கும் முன்பாக எப்பொழுதும் குற்றமற்ற மனச்சாட்சியை உடையவனாயிருக்கப் பிரயாசப்படுகிறே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நேக வருஷங்களுக்குப் பின்பு நான் என் ஜனத்தாருக்குத் தர்மப்பணத்தை ஒப்புவிக்கவும், காணிக்கைகளைச் செலுத்தவும் வந்த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ன் அவர்களுக்குள்ளே நின்றபோது மரித்தோர் உயிர்த்தெழுந்திருப்பதைக்குறித்து, இன்று உங்களாலே நியாயந்தீர்க்கப்படுகிறேனென்று நான் சொன்ன ஒரு சொல்லினிமித்தமேயன்றி வேறொன்றினிமித்தமும் குற்றங்காணப்படவில்லை என்ற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கூட்டமில்லாமலும் அமளியில்லாமலும் ஆலயத்திலே சுத்திகரித்துக்கொண்டவனாயிருக்கையில், ஆசியா நாட்டாரான சில யூதர்கள் என்னைக் கண்ட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கூட்டமில்லாமலும் அமளியில்லாமலும் ஆலயத்திலே சுத்திகரித்துக்கொண்டவனாயிருக்கையில், ஆசியா நாட்டாரான சில யூதர்கள் என்னைக் கண்ட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ன் அவர்களுக்குள்ளே நின்றபோது மரித்தோர் உயிர்த்தெழுந்திருப்பதைக்குறித்து, இன்று உங்களாலே நியாயந்தீர்க்கப்படுகிறேனென்று நான் சொன்ன ஒரு சொல்லினிமித்தமேயன்றி வேறொன்றினிமித்தமும் குற்றங்காணப்படவில்லை என்ற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ந்த மார்க்கத்தின் விஷயங்களை விவரமாய் அறிந்திருந்த பேலிக்ஸ் இவைகளைக் கேட்டபொழுது: சேனாபதியாகிய லீசியா வரும்போது உங்கள் காரியங்களைத் திட்டமாய் விசாரிப்பேன் என்று சொல்லி;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ந்த மார்க்கத்தின் விஷயங்களை விவரமாய் அறிந்திருந்த பேலிக்ஸ் இவைகளைக் கேட்டபொழுது: சேனாபதியாகிய லீசியா வரும்போது உங்கள் காரியங்களைத் திட்டமாய் விசாரிப்பேன் என்று சொல்லி;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வுலைக் காவல்பண்ணவும், கண்டிப்பில்லாமல் நடத்தவும், அவனுக்கு ஊழியஞ்செய்கிறதற்கும் அவனைக் கண்டுகொள்ளுகிறதற்கும் வருகிற அவனுடைய மனுஷர்களில் ஒருவரையும் தடைசெய்யாதிருக்கவும் நூற்றுக்கு அதிபதியானவனுக்குக் கட்டளையிட்டு, அவர்களைக் காத்திருக்கும்படிசெய்த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932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bid none of his acquaintance to minister or come unto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after certain days, when Felix came with his wife Drusilla, which was a Jewess, he sent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aul, and heard him concerning the faith in Chri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as he reasoned of righteousness, wilful restrain, and judgment to come, Felix trembled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swered, Go your way for this time; when I have a convenient season, I will call for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He hoped also that money should have been given him of Paul, that he might loose him: wheref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sent for him the oftener, and communed with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But after two years Porcius Festus came into Felix' room: and Felix, willing to show the Jews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leasure, left Paul bou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after five days Ananias the high priest descended with the elders, and with a certain orat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Who ought to have been here before you, and object, if they had ought against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amed Tertullus, who informed the governor against Pau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when he was called forth, Tertullus began to accuse him, saying, Seeing that by you we enjo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reat quietness, and that very worthy deeds are done unto this nation by your providenc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We accept it always, and in all places, most noble Felix, with all thankful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Notwithstanding, that I be not wearisome anymore unto you, I pray you that you would hear u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clemency a few wor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For we have found this man a pestilent fellow, and a mover of sedition among all the Jew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roughout the world, and a ringleader of the sect of the Nazaren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Who also has gone about to profane the temple: whom we took, and would have judged according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r la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Or else let these same here say, if they have found any evil doing in me, while I stood bef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ut the chief captain Lysias came upon us, and with great violence took him away out of 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nd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Commanding his accusers to come unto you: by examining of whom yourself may take knowledge of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se things, whereof we accuse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the Jews also assented, saying that these things were s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n Paul, after that the governor had beckoned unto him to speak, answered, Forasmuch as I kno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you have been of many years a judge unto this nation, I do the more cheerfully answer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yself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Because that you may understand, that there are yet but twelve days since I went up to Jerusal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order to worshi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ouncil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y neither found me in the temple disputing with any man, neither raising up the peopl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ither in the synagogues, nor in the cit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Neither can they prove the things whereof they now accuse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But this I confess unto you, that after the way which they call heresy, so worship I the Go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y fathers, believing all things which are written in the law and in the prophet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have hope toward God, which they themselves also allow, that there shall be a resurrec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dead, both of the just and unju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herein do I exercise myself, to have always a conscience void to offence toward God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ward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Now after many years I came to bring alms to my nation, and offer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Except it be for this one voice, that I cried standing among them, Concerning the resurrec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Whereupon certain Jews from Asia found me purified in the temple, neither with multitude, n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tumul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dead I am called in question by you this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when Felix heard these things, having more perfect knowledge of that way, he deferred the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said, When Lysias the chief captain shall come down, I will know the uttermost of your mat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he commanded a centurion to keep Paul, and to let him have liberty, and that he shou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2026-05-30T21:36:09Z</dcterms:created>
  <dcterms:modified xsi:type="dcterms:W3CDTF">2026-05-30T21:36:09Z</dcterms:modified>
  <dc:title>அப்போஸ்தலர் : 24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