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ங்கே தாவீதும், அவன் மனுஷரும், அவரவர் வீட்டாரும், தாவீதோடேகூட அவன் இரண்டு மனைவிகளாகிய யெஸ்ரயேல் ஊராளாகிய அகினோவாமும், நாபாலின் மனைவியாயிருந்த கர்மேல் ஊராளாகிய அபிகாயிலும், காத்பட்டணத்தில் ஆகீசிடத்தில் தங்கிய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காத்பட்டணத்திற்கு ஓடிப்போனான் என்று சவுலுக்கு அறிவிக்கப்பட்டபோது, அவன் அப்புறம் அவனைத் தேடவ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ஆகீசை நோக்கி: உம்முடைய கண்களில் எனக்குத் தயைகிடைக்குமானால், நான் வாசம்பண்ணும்படி நாட்டிலுள்ள ஊர்களிலே ஒன்றில் எனக்கு இடந்தாரும்; உம்முடைய அடியான் உம்மோடேகூட ராஜதானி பட்டணத்திலே வாசமாயிருப்பானேன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ஆகீசை நோக்கி: உம்முடைய கண்களில் எனக்குத் தயைகிடைக்குமானால், நான் வாசம்பண்ணும்படி நாட்டிலுள்ள ஊர்களிலே ஒன்றில் எனக்கு இடந்தாரும்; உம்முடைய அடியான் உம்மோடேகூட ராஜதானி பட்டணத்திலே வாசமாயிருப்பானேன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ஆகீஸ்: அன்றைய தினம் சிக்லாகை அவனுக்குக் கொடுத்தான்; அதினிமித்தம் சிக்லாக் இந்நாள் வரைக்கும் யூதாவின் ராஜாக்களைச் சேர்ந்த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ஆகீஸ்: அன்றைய தினம் சிக்லாகை அவனுக்குக் கொடுத்தான்; அதினிமித்தம் சிக்லாக் இந்நாள் வரைக்கும் யூதாவின் ராஜாக்களைச் சேர்ந்தி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ு பெலிஸ்தரின் நாட்டிலே ஒரு வருஷமும் நாலு மாதமும் குடியிரு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ங்கேயிருந்து தாவீதும் அவன் மனுஷரும் கெசூரியர்மேலும் கெஸ்ரியர் மேலும் அமலேக்கியர்மேலும் படையெடுத்துப்போனார்கள்; சூருக்குப் போகிற எல்லைதுவக்கி எகிப்துதேசமட்டும் இருக்கிற நாட்டிலே பூர்வகாலம் துவக்கிக் குடியிருந்தவர்கள் இவர்கள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ங்கேயிருந்து தாவீதும் அவன் மனுஷரும் கெசூரியர்மேலும் கெஸ்ரியர் மேலும் அமலேக்கியர்மேலும் படையெடுத்துப்போனார்கள்; சூருக்குப் போகிற எல்லைதுவக்கி எகிப்துதேசமட்டும் இருக்கிற நாட்டிலே பூர்வகாலம் துவக்கிக் குடியிருந்தவர்கள் இவர்கள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வீது அந்த நாட்டைக் கொள்ளையடிக்கிறபோது, புருஷர்களையும் ஸ்திரீகளையும் உயிரோடே வைக்காமல், ஆடு மாடுகளையும் கழுதைகளையும் ஒட்டகங்களையும் வஸ்திரங்களையும் எடுத்துக்கொண்டு, ஆகீசிடத்துக்குத் திரும்பிவருவ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தாவீது: நான் எந்த நாளிலாகிலும் ஒருநாள் சவுலின் கையினால் மடிந்துபோவேன்; இனிச் சவுல் இஸ்ரவேலின் எல்லைகளில் எங்கேயாவது என்னைக் கண்டுபிடிக்கலாம் என்கிற நம்பிக்கை அற்றுப்போகும்படிக்கும், நான் அவன் கைக்கு நீங்கலாயிருக்கும்படிக்கும், நான் பெலிஸ்தரின் தேசத்திற்குப் போய், தப்பித்துக்கொள்வதப்பார்க்கிலும் நலமான காரியம் வேறில்லை என்று தன் இருதயத்தில் யோசி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வீது அந்த நாட்டைக் கொள்ளையடிக்கிறபோது, புருஷர்களையும் ஸ்திரீகளையும் உயிரோடே வைக்காமல், ஆடு மாடுகளையும் கழுதைகளையும் ஒட்டகங்களையும் வஸ்திரங்களையும் எடுத்துக்கொண்டு, ஆகீசிடத்துக்குத் திரும்பிவருவ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ன்று எத்திசையில் போய்க் கொள்ளையடித்தீர்கள் என்று ஆகீஸ் கேட்கும்போது, தாவீது: யூதாவுடைய தென் திசையிலும் யெராமியேலருடைய தென் திசையிலும் கேனியருடைய தென் திசையிலும் என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ன்று எத்திசையில் போய்க் கொள்ளையடித்தீர்கள் என்று ஆகீஸ் கேட்கும்போது, தாவீது: யூதாவுடைய தென் திசையிலும் யெராமியேலருடைய தென் திசையிலும் கேனியருடைய தென் திசையிலும் என்ப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ன்ன இன்னபடி தாவீது செய்தான் என்று தங்களுக்கு விரோதமான செய்தியை அறிவிக்கத்தக்க ஒருவரையும் தாவீது காத்பட்டணத்திற்குக் கொண்டு வராதபடிக்கு, ஒரு புருஷனையாகிலும் ஸ்திரீயையாகிலும் உயிரோடே வைக்காதிருப்பான்; அவன் பெலிஸ்தரின் நாட்டுப் புறத்திலே குடியிருக்கிற நாளெல்லாம் இவ்வண்ணம் செய்துகொண்டுவ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ன்ன இன்னபடி தாவீது செய்தான் என்று தங்களுக்கு விரோதமான செய்தியை அறிவிக்கத்தக்க ஒருவரையும் தாவீது காத்பட்டணத்திற்குக் கொண்டு வராதபடிக்கு, ஒரு புருஷனையாகிலும் ஸ்திரீயையாகிலும் உயிரோடே வைக்காதிருப்பான்; அவன் பெலிஸ்தரின் நாட்டுப் புறத்திலே குடியிருக்கிற நாளெல்லாம் இவ்வண்ணம் செய்துகொண்டுவ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ன்ன இன்னபடி தாவீது செய்தான் என்று தங்களுக்கு விரோதமான செய்தியை அறிவிக்கத்தக்க ஒருவரையும் தாவீது காத்பட்டணத்திற்குக் கொண்டு வராதபடிக்கு, ஒரு புருஷனையாகிலும் ஸ்திரீயையாகிலும் உயிரோடே வைக்காதிருப்பான்; அவன் பெலிஸ்தரின் நாட்டுப் புறத்திலே குடியிருக்கிற நாளெல்லாம் இவ்வண்ணம் செய்துகொண்டுவந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ீஸ் தாவீதை நம்பி: அவன் இஸ்ரவேலராகிய தன்னுடைய ஜனங்கள் தன்னை வெறுக்கும்படி செய்கிறான்; என்றைக்கும் அவன் என் ஊழியக்காரனாயிருப்பான் என்ப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ீஸ் தாவீதை நம்பி: அவன் இஸ்ரவேலராகிய தன்னுடைய ஜனங்கள் தன்னை வெறுக்கும்படி செய்கிறான்; என்றைக்கும் அவன் என் ஊழியக்காரனாயிருப்பான் என்ப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தாவீது: நான் எந்த நாளிலாகிலும் ஒருநாள் சவுலின் கையினால் மடிந்துபோவேன்; இனிச் சவுல் இஸ்ரவேலின் எல்லைகளில் எங்கேயாவது என்னைக் கண்டுபிடிக்கலாம் என்கிற நம்பிக்கை அற்றுப்போகும்படிக்கும், நான் அவன் கைக்கு நீங்கலாயிருக்கும்படிக்கும், நான் பெலிஸ்தரின் தேசத்திற்குப் போய், தப்பித்துக்கொள்வதப்பார்க்கிலும் நலமான காரியம் வேறில்லை என்று தன் இருதயத்தில் யோசி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தாவீது: நான் எந்த நாளிலாகிலும் ஒருநாள் சவுலின் கையினால் மடிந்துபோவேன்; இனிச் சவுல் இஸ்ரவேலின் எல்லைகளில் எங்கேயாவது என்னைக் கண்டுபிடிக்கலாம் என்கிற நம்பிக்கை அற்றுப்போகும்படிக்கும், நான் அவன் கைக்கு நீங்கலாயிருக்கும்படிக்கும், நான் பெலிஸ்தரின் தேசத்திற்குப் போய், தப்பித்துக்கொள்வதப்பார்க்கிலும் நலமான காரியம் வேறில்லை என்று தன் இருதயத்தில் யோச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தாவீது: நான் எந்த நாளிலாகிலும் ஒருநாள் சவுலின் கையினால் மடிந்துபோவேன்; இனிச் சவுல் இஸ்ரவேலின் எல்லைகளில் எங்கேயாவது என்னைக் கண்டுபிடிக்கலாம் என்கிற நம்பிக்கை அற்றுப்போகும்படிக்கும், நான் அவன் கைக்கு நீங்கலாயிருக்கும்படிக்கும், நான் பெலிஸ்தரின் தேசத்திற்குப் போய், தப்பித்துக்கொள்வதப்பார்க்கிலும் நலமான காரியம் வேறில்லை என்று தன் இருதயத்தில் யோசித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தாவீது தன்னோடிருந்த அறுநூறுபேரோடுங்கூட எழுந்திருந்து, மாயோகின் குமாரனாகிய ஆகிஸ் என்னும் காத்தின் ராஜாவினிடத்தில் போய்ச் சேர்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தாவீது தன்னோடிருந்த அறுநூறுபேரோடுங்கூட எழுந்திருந்து, மாயோகின் குமாரனாகிய ஆகிஸ் என்னும் காத்தின் ராஜாவினிடத்தில் போய்ச் சேர்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ங்கே தாவீதும், அவன் மனுஷரும், அவரவர் வீட்டாரும், தாவீதோடேகூட அவன் இரண்டு மனைவிகளாகிய யெஸ்ரயேல் ஊராளாகிய அகினோவாமும், நாபாலின் மனைவியாயிருந்த கர்மேல் ஊராளாகிய அபிகாயிலும், காத்பட்டணத்தில் ஆகீசிடத்தில் தங்கியி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ங்கே தாவீதும், அவன் மனுஷரும், அவரவர் வீட்டாரும், தாவீதோடேகூட அவன் இரண்டு மனைவிகளாகிய யெஸ்ரயேல் ஊராளாகிய அகினோவாமும், நாபாலின் மனைவியாயிருந்த கர்மேல் ஊராளாகிய அபிகாயிலும், காத்பட்டணத்தில் ஆகீசிடத்தில் தங்கியி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ಬೀಗೈಲಳೂ ಸಹಿತವಾಗಿಯೂ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ದಾವೀ ದನು ಗತ್‌ ಊರಿಗೆ ಓಡಿಹೋದನೆಂದು ಸೌಲನಿಗೆ ತಿಳಿಸಲ್ಪಟ್ಟದ್ದರಿಂದ ಅವನು ಆ ತರುವಾಯ ಅವನನ್ನು ಹುಡುಕ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ದಾವೀದನು ಆಕೀಷನಿಗೆ--ನಿನ್ನ ದೃಷ್ಟಿ ಯಲ್ಲಿ ನನಗೆ ದಯೆದೊರಕಿದ್ದರೆ ದೇಶದ ಗ್ರಾಮ ಗಳಲ್ಲಿ ನಾನು ಇರುವದಕ್ಕೆ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ು ಸ್ಥಳ ನನಗೆ ಕೊಡಲಿ; ನಿನ್ನ ದಾಸನು ಯಾಕೆ ನಿನ್ನ ಸಂಗಡ ರಾಜ್ಯದ ಪಟ್ಟಣದಲ್ಲಿ ಇರ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ಆಕೀಷನು ಆ ದಿವಸದಲ್ಲಿ ಚಿಕ್ಲಗ್‌ ಊರನ್ನು ಅವನಿಗೆ ಕೊಟ್ಟನು. ಆದದರಿಂದ ಚಿಕ್ಲಗ್‌ ಈ ವರೆಗೂ ಯೆಹೂದದ ಅರಸ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ರ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ದಾವೀದನು ಫಿಲಿಷ್ಟಿಯರ ದೇಶದಲ್ಲಿ ಒಂದು ವರುಷ ನಾಲ್ಕು ತಿಂಗಳು ವಾಸವ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ದಾವೀ ದನೂ ಅವನ ಜನರೂ ಶೂರಿಗೆ ಹೋಗುವ ಮೇರೆ ಯಿಂದ ಐಗುಪ್ತದ ವರೆಗೂ ಇರುವ ಸೀಮೆಯಲ್ಲಿ ಪೂರ್ವದಿಂದ ವಾಸಿಸಿರುವವರ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ೆಷೂರ್ಯರ ಮೇಲೆಯೂ ಗಿಜ್ರೀಯರ ಮೇಲೆಯೂ ಅಮಾಲೇಕ್ಯರ ಮೇಲೆಯೂ ದಂಡೆತ್ತಿ 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ಗ ದಾವೀದನು ಪುರುಷರನ್ನಾದರೂ ಸ್ತ್ರೀಯರನ್ನಾದರೂ ಉಳಿಸದೆ ಆ ಸೀಮೆಯನ್ನು ಹೊಡೆದು ಕುರಿ ಪಶುಗಳನ್ನೂ ಕತ್ತೆ 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ದಾವೀದನು ತನ್ನ ಹೃದಯದಲ್ಲಿ--ನಾನು ಎಂದಿಗಾದರೂ ಒಂದು ದಿನ ಸೌಲನ ಕೈಯಿಂದ ಮಡಿದುಹೋಗುತ್ತೇನೆ. ನಾನು ತ್ವರೆಯ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ಟೆಗಳನ್ನೂ ವಸ್ತ್ರಗಳನ್ನೂ ತೆಗೆದುಕೊಂಡು ಆಕೀಷನ ಬಳಿಗೆ ತಿರುಗಿ ಬ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ಗ ಆಕೀಷನುಈ ಹೊತ್ತು ಎಲ್ಲಿ ಸುಲುಕೊಂಡಿರಿ ಅಂದಾಗ ದಾವೀದನು--ನಾವು ಯೆಹೂದದ ದಕ್ಷಿಣ ಸೀಮೆಯ ಮೇಲೆಯೂ ಎರಹ್ಮೇಲ್ಯ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ಕ್ಷಿಣ ಸೀಮೆಯ ಮೇಲೆಯೂ ಕೇನ್ಯರ ದಕ್ಷಿಣ ಸೀಮೆಯ ಮೇಲೆಯೂ ಬಿದ್ದೆವ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ದಾವೀದನು ಹೀಗೇಕೆ ಮಾಡಿದ ನೆಂದೂ ಅವನು ಫಿಲಿಷ್ಟಿಯರ ಸೀಮೆಯಲ್ಲಿ ವಾಸ ವಾಗಿರುವ ದಿನಗಳೆಲ್ಲಾ ಇದು ಅವನ ಮರ್ಯಾದೆ ಎ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ು ತನಗೆ ವಿರೋಧವಾಗಿ ಗತ್‌ ಪಟ್ಟಣಕ್ಕೆ ವರ್ತಮಾನವನ್ನು ತಕ್ಕೊಂಡು ಬಾರದ ಹಾಗೆ ಒಬ್ಬ ಪುರುಷನನ್ನಾದರೂ ಸ್ತ್ರೀಯನ್ನ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ದುಕಗೊಡಿ 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ಕೀಷನು ದಾವೀದನನ್ನು ನಂಬಿ--ಇವನು ತನ್ನ ಜನರಾದ ಇಸ್ರಾಯೇಲ್ಯರಿಗೆ ಅಸಹ್ಯವಾದನು. ಆದದರಿಂದ ಇವನು ಎಂದೆಂದಿಗೂ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ಾಸನಾಗಿ ರು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ಫಿಲಿಷ್ಟಿಯರ ದೇಶಕ್ಕೆ ತಪ್ಪಿಸಿಕೊಂಡು ಓಡಿಹೋಗುವ ದಕ್ಕಿಂತ ನನಗೆ ಉತ್ತಮವಾದ ಕಾರ್ಯವಿಲ್ಲ. ಸೌಲನು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ಲಿನಲ್ಲಿ ಇನ್ನು ಹುಡುಕಲು ದಿಕ್ಕು ಕಾಣದೆ ಹೋಗುವನು. ಈ ಪ್ರಕಾರ ನಾನು ಅವನ ಕೈಯಿಂದ ತಪ್ಪಿಸಿಕೊಂಡು ಹೋಗುವೆ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ು 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ದದರಿಂದ ದಾವೀದನು ಎದ್ದು ತನ್ನ ಸಂಗಡವಿದ್ದ ಆರು ನೂರು ಜನರೊಡನೆ ಗತ್‌ ಊರಿನ ಅರಸನಾಗಿರುವ ಮಾವೋಕಿನ ಮಗನಾದ ಆಕೀಷ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ಳಿಗೆ 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ದಾವೀದನು ಗತ್‌ ಊರಿನವ ನಾದ ಆಕೀಷನ ಬಳಿಯಲ್ಲಿ ತಾನೂ ತನ್ನ ಜನರೂ ವಾಸವಾಗಿದ್ದರು. ಪ್ರತಿ ಮನುಷ್ಯನು ತನ್ನ ಮನೆಯ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ಹಿತವಾಗಿಯೂ ದಾವೀದನು ತನ್ನ ಇಬ್ಬರು ಹೆಂಡತಿ ಯರಾದ ಇಜ್ರೇಲಿಯಳಾದ ಅಹೀನೋವಮಳೂ ಕರ್ಮೆಲಿಯಳಾದ ನಾಬಾಲನ ಹೆಂಡತಿಯಾಗಿದ್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2026-06-03T09:05:53Z</dcterms:created>
  <dcterms:modified xsi:type="dcterms:W3CDTF">2026-06-03T09:05:53Z</dcterms:modified>
  <dc:title>1 சாமுவேல்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