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8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mething every heart is loving; 
If not Jesus, none can rest : 
Lord, my heart to Thee is given---- 
Take it, for it loves Thee best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us I cast the world behind me, 
Jesus most beloved shall be ; 
Beauteous more than all things beauteous, 
He alone is joy to 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right with all eternal radiance 
Is the glory of Thy face ; 
Thou art loving, sweet, and tender, 
Full of pity, full of grac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hen I hated, Thou didst love me, 
Shedd'st for me Thy precious blood ; 
Still Thou lovest, lovest ever : 
Shall I not love Thee, my God ?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Keep my heart still faithful to Thee, 
That my earthly life may be 
But a shadow to that glory 
Of my hidden life in The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2026-07-31T14:53:41Z</dcterms:created>
  <dcterms:modified xsi:type="dcterms:W3CDTF">2026-07-31T14:53:41Z</dcterms:modified>
  <dc:title>Hymn : 626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