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presProps" Target="presProps.xml"/>
  <Relationship Id="rId14" Type="http://schemas.openxmlformats.org/officeDocument/2006/relationships/viewProps" Target="viewProps.xml"/>
  <Relationship Id="rId15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2676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 நம்பி உந்தன் பாதம்
உறுதியாய்ப் பற்றிக் கொண்டோம்
ஒருபோதும் கைவிடமாட்டீர்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 நம்பி உந்தன் பாதம்
உறுதியாய்ப் பற்றிக் கொண்டோம்
ஒருபோதும் கைவிடமாட்டீர்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கண்ணீரைத் துடைத்து
கரங்களைப் பிடித்து
காலமெல்லம் காத்துக் கொண்டீர். (2)
என்னை காலமெல்லம் காத்துக் கொண்டீ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 நம்பி உந்தன் பாதம்
உறுதியாய்ப் பற்றிக் கொண்டோம்
ஒருபோதும் கைவிடமாட்டீ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மகனாக மகளாக
அப்பா என்றழைக்கும்
உரிமையை எனக்குத் தந்தீர்
ஐயா உரிமையை எனக்குத் தந்தீ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 நம்பி உந்தன் பாதம்
உறுதியாய்ப் பற்றிக் கொண்டோம்
ஒருபோதும் கைவிடமாட்டீ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அச்சாரமாய் முத்திரையாய்
அபிஷேக வல்லமையை
அடிமைக்குத் தந்தீரே (2)
ஐயா அடிமைக்குத் தந்தீர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மை நம்பி உந்தன் பாதம்
உறுதியாய்ப் பற்றிக் கொண்டோம்
ஒருபோதும் கைவிடமாட்டீ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குருடர்கள் பார்த்தார்கள்
செவிடர்கள் கேட்டார்கள்
முடவர்கள் நடந்தார்கள்.
ஐயா முடவர்கள் நடந்தார்கள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1">
  <a:themeElements>
    <a:clrScheme name="Theme4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2026-06-15T08:01:36Z</dcterms:created>
  <dcterms:modified xsi:type="dcterms:W3CDTF">2026-06-15T08:01:36Z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