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க்கால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்கட்டு வாழ்வ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கத் தங்க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ீச நெஞ்ச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ப்போத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ேதைக்கிர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ஞானம் சத்த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நன்றி போத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க்கால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க்கேடும் நீக்கும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க்கால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ுண்ய நாயக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்னை ஆளும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ாயராயி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ன சத்த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ஏக்கம் நீக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ப்போதும் இயேசு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ாவியோடி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யோனின் சோ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யாமல் வில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2026-07-25T13:23:19Z</dcterms:created>
  <dcterms:modified xsi:type="dcterms:W3CDTF">2026-07-25T13:23:19Z</dcterms:modified>
  <dc:title>துதிப் பாடல்கள் : 811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