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வாழ்வ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கத் தங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ச நெஞ்ச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ப்போத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ேதைக்கிர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ஞானம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நன்றி போ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ேடும் நீக்க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 நாயக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 ஆள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ாயி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ச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ஏக்கம் நீ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ப்போத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வியோடி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ோனின் சோ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யாமல் வில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2026-09-08T14:52:17Z</dcterms:created>
  <dcterms:modified xsi:type="dcterms:W3CDTF">2026-09-08T14:52:17Z</dcterms:modified>
  <dc:title>துதிப் பாடல்கள் : 811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