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செய்ய மு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 இல்லை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பவனி செல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 இல்லை நம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பவனி செல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து ஆற்றலும் எனது பாட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து மீட்பும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்களின் (கூடாரத்தில்) சபைக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குரல் ஒலிக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ள்ளப்பட்ட கல் கட்டிடம் தா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படைத்த வெற்றியின் நாளி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லைக்கல் ஆயி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செயல் இது அதிசயம் 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த்தட்டிப் பாடுங்கள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றும் உள்ளது உமது பேர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பறைசாற்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 வேளையில் நோக்கி கூப்ப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யாய் வந்தீரையா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அகமகிழ்வோம் அக்கள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தோல்வி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வெற்றி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க்கு உதவிடும் எனது ஆண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க்கம்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 மனிதர்கள் எனக்கு எதிர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2026-07-30T20:01:13Z</dcterms:created>
  <dcterms:modified xsi:type="dcterms:W3CDTF">2026-07-30T20:01:13Z</dcterms:modified>
  <dc:title>துதிப் பாடல்கள் : 220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