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3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ிருந்தைச் சேருமேன்,
அழைக்கிறார்;
ஆகாரம் பாருமேன்,
போஷிப்பிப்பார்;
தாகத்தைத் தீர்க்கவும்
இயேசுவின் மார்பிலும்
சாய்ந்திளைப்பாறவும்
வா, பாவி, வா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ஊற்றண்டை சேரவும்,
ஜீவனுண்டாம்;
பாடும் விசாரமும்
நீங்கும் எல்லாம்;
நம்பி வந்தோருக்கு
திருப்தி உண்டாயிற்று
ஜீவாற்றின் அண்டைக்கு
வா, பாவி, வா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ீட்பரின் பாதமும்
சேராவிடில்
தோல்வியே நேரிடும்
போராட்டத்தில்;
இயேசுவே வல்லவர்,
இயேசுவே நல்லவர்,
இயேசுவே ஆண்டவர்;
வா, பாவி, வா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ோட்சத்தின் பாதையில்
முன்செல்லுவாய்;
சிற்றின்ப வாழ்வினில்
ஏன் உழல்வாய்?
வாடாத கிரீடமும்
ஆனந்த களிப்பும்
பேர் வாழ்வும் பெறவும்
வா, பாவி, வா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ேருவேன், இயேசுவே,
ஏற்றுக்கொள்வீர்,
பாவமும் அறவே
சுத்தம்செய்வீர்;
அப்பாலே மோட்சத்தில்
ஆனந்நக் கடலில்
மூழ்கிப் பேரின்பத்தில்
கெம்பீரிப்ப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2026-09-08T09:50:50Z</dcterms:created>
  <dcterms:modified xsi:type="dcterms:W3CDTF">2026-09-08T09:50:50Z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