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ரியாசக்காரர் பட்டணத்தில் தீக்கொளுத்திவிடுகிறார்கள்; ஞானிகளோ குரோதத்தை விலக்க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ஞானி மூடனுடன் வழக்காடுகையில், சினந்தாலும் சிரித்தாலும் அமைதிய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த்தப்பிரியர் உத்தமனைப் பகைக்கிறார்கள்; செம்மையானவர்களோ அவனுடைய பிராணனைக் காப்பாற்று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டன் தன் உள்ளத்தையெல்லாம் வெளிப்படுத்துகிறான்; ஞானியோ அதைப் பின்னுக்கு அடக்கிவைக்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பதியானவன் பொய்களுக்குச் செவிகொடுத்தால், அவன் ஊழியக்காரர் யாவரும் துன்மார்க்கரா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ரித்திரனும் கொடுமைக்காரனும் ஒருவரையொருவர் சந்திக்கிறார்கள்; அவ்விருவருடைய கண்களுக்கும் கர்த்தர் வெளிச்சங் கொட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ைகளுடைய நியாயத்தை உண்மையாய் விசாரிக்கிற ராஜாவின் சிங்காசனம் என்றும் நிலைபெற்ற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ரம்பும் கடிந்துகொள்ளுதலும் ஞானத்தைக் கொடுக்கும்; தன் இஷ்டத்திற்கு விடப்பட்ட பிள்ளையோ தன் தாய்க்கு வெட்கத்தை உண்டுபண்ணு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ுன்மார்க்கர் பெருகினால் பாவமும் பெருகும்; நீதிமான்களோ அவர்கள் விழுவதைக் காண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மகனைச் சிட்சைசெய், அவன் உனக்கு ஆறுதல்செய்வான், உன் ஆத்துமாவுக்கு ஆனந்தத்தையும் உண்டாக்கு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டிக்கடி கடிந்துகொள்ளப்பட்டும் தன் பிடரியைக் கடினப்படுத்துகிறவன் சகாயமின்றிச் சடிதியில் நாசமடைவ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ீர்க்கதரிசனமில்லாத இடத்தில் ஜனங்கள் சீர்கெட்டுப்போவார்கள்; வேதத்தைக் காக்கிறவனோ பாக்கிய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டிமையானவன் வார்த்தைகளினாலே அடங்கான்; அவைகளை அவன் அறிந்தாலும் உத்தரவுகொ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ன் வார்த்தைகளில் பதறுகிற மனுஷனைக் கண்டாயானால், அவனை நம்புவதைப்பார்க்கிலும் மூடனை நம்பலா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தன் அடிமையைச் சிறுபிராயமுதல் இளக்காரமாக வளர்த்தால், முடிவிலே அவன் தன்னைப் புத்திரனாகப் பாராட்டு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ோபக்காரன் வழக்கைக் கொளுவுகிறான்; மூர்க்கன் பெரும்பாதக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னுடைய அகந்தை அவனைத் தாழ்த்தும்; மனத்தாழ்மையுள்ளவனோ கனமடை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ிருடனோடே பங்கிட்டுக்கொள்ளுகிறவன் தன் ஆத்துமாவைப் பகைக்கிறான்; சாபத்தை அவன் கேட்டாலும் காரியத்தை வெளிப்படுத்தமா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னுக்குப் பயப்படும் பயம் கண்ணியை வருவிக்கும்; கர்த்தரை நம்புகிறவனோ உயர்ந்த அடைக்கலத்திலே வைக்கப்படு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ளுகைசெய்கிறவனுடைய முகதரிசனத்தைத் தேடுகிறவர்கள் அநேகர்; ஆனாலும் அவனவனுடைய நியாயம் கர்த்தராலே தீர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திமானுக்கு அநியாயக்காரன் அருவருப்பானவன்; சன்மார்க்கனும் துன்மார்க்கனுக்கு அவருப்பான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திமான்கள் பெருகினால் ஜனங்கள் மகிழுவார்கள்; துன்மார்க்கர் ஆளும்போதோ ஜனங்கள் தவி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ஞானத்தில் பிரியப்படுகிறவன் தன்தகப்பனை மகிழப்பண்ணுகிறான்; வேசிகளோடே தொந்திப்பானவனோ ஆஸ்தியை அழிக்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ஞானத்தில் பிரியப்படுகிறவன் தன்தகப்பனை மகிழப்பண்ணுகிறான்; வேசிகளோடே தொந்திப்பானவனோ ஆஸ்தியை அழிக்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ியாயத்தினால் ராஜா தேசத்தை நிலைநிறுத்துகிறான்; பரிதானப்பிரியனோ அதைக் கவிழ்க்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றனை முகஸ்துதி செய்கிறவன், அவன் கால்களுக்கு வலையை விரிக்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ுஷ்டனுடைய துரோகத்திலே கண்ணியிருக்கிறது; நீதிமானோ பாடி மகிழு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மான் ஏழைகளின் நியாயத்தைக் கவனித்தறிகிறான்; துன்மார்க்கனோ அதை அறிய விரும்ப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పహాసకులు పట్టణము తల్లడిల్లజేయుదురు జ్ఞానులు కోపము చల్లార్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జ్ఞాని మూఢునితో వాదించునప్పుడు వాడు ఊరకుండక రేగుచ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రహంతకులు నిర్దోషులను ద్వేషించుదురు అట్టివారు యథార్థవంతుల ప్రాణము తీయ జ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బుద్ధిహీనుడు తన కోపమంత కనుపరచును జ్ఞానముగలవాడు కోపము అణచుకొని దానిని చూప క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బద్ధముల నాలకించు రాజునకు ఉద్యోగస్థులందరు దుష్టులుగా నుం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బీదలును వడ్డికిచ్చువారును కలిసికొందురు ఉభయులకు వెలుగునిచ్చువాడు యెహోవాయ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ఏ రాజు దరిద్రులకు సత్యముగా న్యాయము తీర్చునో ఆ రాజు సింహాసనము నిత్యముగా స్థిరపరచ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బెత్తమును గద్దింపును జ్ఞానము కలుగజేయును అదుపులేని బాలుడు తన తల్లికి అవమానము తె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దుష్టులు ప్రబలినప్పుడు చెడుతనము ప్రబలును వారు పడిపోవుటను నీతిమంతులు కన్నులార చూచె 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ీ కుమారుని శిక్షించినయెడల అతడు నిన్ను సంతోష పరచును నీ మనస్సుకు ఆనందము కలుగజేయ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ఎన్నిసారులు గద్దించినను లోబడనివాడు మరి తిరుగులేకుండ హఠాత్తుగా నాశన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దేవోక్తి లేనియెడల జనులు కట్టులేక తిరుగుదురు ధర్మశాస్త్రము ననుసరించువాడు ధన్య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దాసుడు వాగ్దండనచేత గుణపడడు తాత్పర్యము తెలిసికొన్నను వాడు లోబడ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తురపడి మాటలాడువాని చూచితివా? వానికంటె మూర్ఖుడు సుళువుగా గుణప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ఒకడు తన దాసుని చిన్నప్పటినుండి గారాబముగా పెంచినయెడల తుదిని వాడు కుమా రుడుగా ఎంచ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కోపిష్ఠుడు కలహము రేపును ముంగోపి అధికమైన దుష్క్రియలు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ఎవని గర్వము వానిని తగ్గించును వినయమనస్కుడు ఘనతనొంద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దొంగతో పాలుకూడువాడు తనకుతానే పగవాడు అట్టివాడు ఒట్టు పెట్టినను సంగతి చెప్ప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భయపడుటవలన మనుష్యులకు ఉరి వచ్చును యెహోవాయందు నమి్మక యుంచువాడు సురక్షిత ముగా న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అనేకులు ఏలువాని దయ కోరుచుందురు మనుష్యులను తీర్పు తీర్చుట యెహోవా వశ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దుర్మార్గుడు నీతిమంతులకు హేయుడు యథార్థవర్తనుడు భక్తిహీనునికి హేయ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తిమంతులు ప్రబలినప్పుడు ప్రజలు సంతోషింతురు దుష్టుడు ఏలునప్పుడు ప్రజలు నిట్టూర్పులు విడు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జ్ఞానమును ప్రేమించువాడు తన తండ్రిని సంతోష పరచును వేశ్యలతో సాంగత్యము చేయువాడు అతని ఆస్త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డ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్యాయము జరిగించుటవలన రాజు దేశమునకు క్షేమము కలుగజేయును లంచములు పుచ్చుకొనువాడు దేశమును పాడ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తన పొరుగువానితో ఇచ్చకములాడువాడు వాని పట్టుకొనుటకు వలవేయు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దుష్టుని మార్గమున బోనులు ఉంచబడును నీతిమంతుడు సంతోషగానములు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తిమంతుడు బీదలకొరకు న్యాయము విచారించును దుష్టుడు జ్ఞానము వివేచింప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2026-07-30T22:35:04Z</dcterms:created>
  <dcterms:modified xsi:type="dcterms:W3CDTF">2026-07-30T22:35:04Z</dcterms:modified>
  <dc:title>நீதிமொழிகள்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