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ஷ்டனுடைய துரோகத்திலே கண்ணியிருக்கிறது; நீதிமானோ பாடி மகிழ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் ஏழைகளின் நியாயத்தைக் கவனித்தறிகிறான்; துன்மார்க்கனோ அதை அறிய விரும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யாசக்காரர் பட்டணத்தில் தீக்கொளுத்திவிடுகிறார்கள்; ஞானிகளோ குரோதத்தை விலக்க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ஞானி மூடனுடன் வழக்காடுகையில், சினந்தாலும் சிரித்தாலும் அமைதிய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ஞானி மூடனுடன் வழக்காடுகையில், சினந்தாலும் சிரித்தாலும் அமைதிய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த்தப்பிரியர் உத்தமனைப் பகைக்கிறார்கள்; செம்மையானவர்களோ அவனுடைய பிராணனைக் காப்பாற்று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டன் தன் உள்ளத்தையெல்லாம் வெளிப்படுத்துகிறான்; ஞானியோ அதைப் பின்னுக்கு அடக்கிவைக்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யானவன் பொய்களுக்குச் செவிகொடுத்தால், அவன் ஊழியக்காரர் யாவரும் துன்மார்க்கரா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ரித்திரனும் கொடுமைக்காரனும் ஒருவரையொருவர் சந்திக்கிறார்கள்; அவ்விருவருடைய கண்களுக்கும் கர்த்தர் வெளிச்சங் கொட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ரித்திரனும் கொடுமைக்காரனும் ஒருவரையொருவர் சந்திக்கிறார்கள்; அவ்விருவருடைய கண்களுக்கும் கர்த்தர் வெளிச்சங் கொட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டிக்கடி கடிந்துகொள்ளப்பட்டும் தன் பிடரியைக் கடினப்படுத்துகிறவன் சகாயமின்றிச் சடிதியில் நாசமடை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ஏழைகளுடைய நியாயத்தை உண்மையாய் விசாரிக்கிற ராஜாவின் சிங்காசனம் என்றும் நிலைபெற்ற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ம்பும் கடிந்துகொள்ளுதலும் ஞானத்தைக் கொடுக்கும்; தன் இஷ்டத்திற்கு விடப்பட்ட பிள்ளையோ தன் தாய்க்கு வெட்கத்தை உண்டுபண்ண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ம்பும் கடிந்துகொள்ளுதலும் ஞானத்தைக் கொடுக்கும்; தன் இஷ்டத்திற்கு விடப்பட்ட பிள்ளையோ தன் தாய்க்கு வெட்கத்தை உண்டுபண்ணு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ுன்மார்க்கர் பெருகினால் பாவமும் பெருகும்; நீதிமான்களோ அவர்கள் விழுவதைக் காண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ுன்மார்க்கர் பெருகினால் பாவமும் பெருகும்; நீதிமான்களோ அவர்கள் விழுவதைக் காண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னைச் சிட்சைசெய், அவன் உனக்கு ஆறுதல்செய்வான், உன் ஆத்துமாவுக்கு ஆனந்தத்தையும் உண்டாக்க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னைச் சிட்சைசெய், அவன் உனக்கு ஆறுதல்செய்வான், உன் ஆத்துமாவுக்கு ஆனந்தத்தையும் உண்டாக்க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ீர்க்கதரிசனமில்லாத இடத்தில் ஜனங்கள் சீர்கெட்டுப்போவார்கள்; வேதத்தைக் காக்கிறவனோ பாக்கிய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ீர்க்கதரிசனமில்லாத இடத்தில் ஜனங்கள் சீர்கெட்டுப்போவார்கள்; வேதத்தைக் காக்கிறவனோ பாக்கிய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டிமையானவன் வார்த்தைகளினாலே அடங்கான்; அவைகளை அவன் அறிந்தாலும் உத்தரவுகொ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டிக்கடி கடிந்துகொள்ளப்பட்டும் தன் பிடரியைக் கடினப்படுத்துகிறவன் சகாயமின்றிச் சடிதியில் நாசமடை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வார்த்தைகளில் பதறுகிற மனுஷனைக் கண்டாயானால், அவனை நம்புவதைப்பார்க்கிலும் மூடனை நம்பல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வார்த்தைகளில் பதறுகிற மனுஷனைக் கண்டாயானால், அவனை நம்புவதைப்பார்க்கிலும் மூடனை நம்பல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தன் அடிமையைச் சிறுபிராயமுதல் இளக்காரமாக வளர்த்தால், முடிவிலே அவன் தன்னைப் புத்திரனாகப் பாராட்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ோபக்காரன் வழக்கைக் கொளுவுகிறான்; மூர்க்கன் பெரும்பாதக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ுடைய அகந்தை அவனைத் தாழ்த்தும்; மனத்தாழ்மையுள்ளவனோ கனமடை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ுடைய அகந்தை அவனைத் தாழ்த்தும்; மனத்தாழ்மையுள்ளவனோ கனமடை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ிருடனோடே பங்கிட்டுக்கொள்ளுகிறவன் தன் ஆத்துமாவைப் பகைக்கிறான்; சாபத்தை அவன் கேட்டாலும் காரியத்தை வெளிப்படுத்தமா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ிருடனோடே பங்கிட்டுக்கொள்ளுகிறவன் தன் ஆத்துமாவைப் பகைக்கிறான்; சாபத்தை அவன் கேட்டாலும் காரியத்தை வெளிப்படுத்தமா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னுக்குப் பயப்படும் பயம் கண்ணியை வருவிக்கும்; கர்த்தரை நம்புகிறவனோ உயர்ந்த அடைக்கலத்திலே வைக்கப்படு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ளுகைசெய்கிறவனுடைய முகதரிசனத்தைத் தேடுகிறவர்கள் அநேகர்; ஆனாலும் அவனவனுடைய நியாயம் கர்த்தராலே தீ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திமான்கள் பெருகினால் ஜனங்கள் மகிழுவார்கள்; துன்மார்க்கர் ஆளும்போதோ ஜனங்கள் தவிப்ப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திமானுக்கு அநியாயக்காரன் அருவருப்பானவன்; சன்மார்க்கனும் துன்மார்க்கனுக்கு அவருப்பான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ஞானத்தில் பிரியப்படுகிறவன் தன்தகப்பனை மகிழப்பண்ணுகிறான்; வேசிகளோடே தொந்திப்பானவனோ ஆஸ்தியை அழி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ஞானத்தில் பிரியப்படுகிறவன் தன்தகப்பனை மகிழப்பண்ணுகிறான்; வேசிகளோடே தொந்திப்பானவனோ ஆஸ்தியை அழிக்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ியாயத்தினால் ராஜா தேசத்தை நிலைநிறுத்துகிறான்; பரிதானப்பிரியனோ அதைக் கவிழ்க்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ியாயத்தினால் ராஜா தேசத்தை நிலைநிறுத்துகிறான்; பரிதானப்பிரியனோ அதைக் கவிழ்க்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றனை முகஸ்துதி செய்கிறவன், அவன் கால்களுக்கு வலையை விரிக்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মন্দ লোকরা তাদের নিজেদের কুকর্মের ফাঁদে পড়ে| কিন্তু একজন ভাল মানুষ মনের সুখে গান গাই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ভালো লোক দরিদ্র মানুষের জন্য ভালো কিছু করতে চায়, কিন্তু মন্দ লোক তাদের নিয়ে মাথাই ঘামায়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উদ্ধত লোকরা একটি শহরে আগুন ধরিয়ে দিতে পারে, কিন্তু জ্ঞানী লোকরা জ্বলন্ত ক্রোধকে নির্বাপিত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যদি এক জন জ্ঞানী একজন মূর্খের সঙ্গে আলোচনা করে কোন সমস্যা মেটাতে চায় তাহলে সেই মূর্খ বোকার মত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র্ক করতে থাকবে এবং তারা কখনোই এক মত হতে পার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খুনীরা সর্বদাই সত্‌ লোকদের ঘৃণা করে| মন্দ লোকরা সর্বদা ভাল লোকদের মেরে ফেলতে চেষ্টা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ক জন বোকা লোক সহজেই রেগে যায় কিন্তু জ্ঞানী মানুষ ধৈর্য়্য় ধরে নিজেকে সামলে রাখ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ক জন শাসক যদি মিথ্যাকে প্রশ্রয দেয় তবে তার কর্মচারীরা দুর্নীতিগ্রস্ত হয়ে উঠ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কদিক থেকে দেখলে একজন দরিদ্র ব্যক্তি, আর এক জন য়ে দরিদ্রদের কাছ থেকে চুরি করে, তারা একই;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জনেই প্রভুর দৃষ্ট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য়ে ব্যক্তি প্রায়ই তিরস্কৃত হয় কিন্তু জেদ ধরে থাকে তাকে হঠাত্‌ বিপর্য়যের সম্মুখীন হতে হয়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়ে রাজা দরিদ্রদের প্রতি ন্যায়পরাযণ সে দীর্ঘকাল রাজত্ব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াস্তি ও অনুশাসন দুইই শিশুদের পক্ষে ভাল| যদি কোন শিশুর অভিভাবক তাকে যা খুশী তাই করতে দেয় তব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মায়ের লজ্জার কারণ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দি মন্দ লোকরা কর্ত্তৃত্ব করে তাহলে চতুর্দিকে পাপ কাজ হবে| কিন্তু শেষ পর্য়ন্ত ভালো মানুষদের জ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োমার পুত্র অন্যায় করলে তাকে শাস্তি দিও| তাহলে তাকে নিয়ে তুমি গর্ব করতে পারবে এবং সে তোম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খনও লজ্জায় ফেল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়ে দেশ ঈশ্বর দ্বারা পরিচালিত নয়, সেখানে কখনও শান্তি আসবে না| য়ে দেশ ঈশ্বরের বিধি মেনে চ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খানে সুখ বিরাজ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ুমি শুধু কথা বলে তোমার ভৃত্যকে কিছু শেখাতে পারবে না| সে তোমাকে বুঝলেও অবজ্ঞা কর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তার থেকে রক্ষা প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ে ব্যক্তি চিন্তা-ভাবনা না করে কথা বলে তার কোন আশা নেই| ঐ ব্যক্তির চেয়ে বরং এক জন মূর্খের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শা থাক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ুমি যদি সব সময় তোমার ভৃত্য যা চায় তাই দিয়ে দাও, সে শেষ পর্য়ন্ত এক জন ভালো ভৃত্য থাক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ক জন রাগী মানুষ সমস্যার সৃষ্টি করে| য়ে খুব সহজেই রেগে যায় সে নানা অপরাধে দাযী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দি এক জন ব্যক্তি নিজেকে অন্যদের তুলনায় অনেক ভালো মনে করে তাহলে সে নিজের পতনের কারণ হয়|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দি কোন ব্যক্তি বিনযী হয় তাহলে লোকে তাকে শ্রদ্ধা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দুজন চোর এক সঙ্গে কাজ করলেও একে অপরের শত্রু হয়| এক জন চোর আরেক জনকে শাসাবে যাতে যদি সে আদালত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পে সত্যি কথা বলতেও চায় তবুও ভয়েই বলতে পার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ভয় হল ফাঁদের মতো| কিন্তু যদি তুমি প্রভুর ওপর বিশ্বাস রাখো তাহলে তুমি নিরাপদে থাক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অনেক মানুষই রাজার সঙ্গে বন্ধুত্ব করতে চায়| কিন্তু প্রভু সব সময় মানুষকে ন্যায্য বিচার দ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খন শাসক ভালো হয় তখন সবাই সুখে থাকে| কিন্তু মন্দ লোক কর্ত্তৃত্ব করলেই সকলে অভিযোগ জান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ভালো মানুষরা অসত্‌ মানুষকে ঘৃণা করে এবং মন্দ লোকরা সত্‌ মানুষদের ঘৃণা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়ে ব্যক্তি জ্ঞানলাভে আগ্রহী সে তার পিতার সুখের কারণ হয়| কিন্তু য়ে ব্যক্তি বেশ্যালযে গিয়ে অর্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য় করে সে অচিরেই তার ঐশ্বর্য় হা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দি রাজা ন্যায়পরাযণ হন তবে সে দেশ শক্তিশালী হয়ে উঠবে| কিন্তু রাজা যদি জোর করে খুব ভারী ক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জার ওপর চাপান, তাহলে সেই দেশ দুর্বল হয়ে পড়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য়ে মানুষ অন্য লোকদের তোষামোদ করে নিজের কার্য়্য় সিদ্ধ করতে চায় সে নিজের ফাঁদ নিজেই পাত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2026-06-03T07:08:56Z</dcterms:created>
  <dcterms:modified xsi:type="dcterms:W3CDTF">2026-06-03T07:08:56Z</dcterms:modified>
  <dc:title>நீதிமொழிகள்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