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ால் சூப்பாவிலுள்ள வாகேபும், அர்னோனின் ஆற்றுக்கால்கள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ர் என்னும் ஸ்தலத்துக்குப் பாயும் நீரோடையும் மோவாபின் எல்லையைச் சார்ந்திருக்கிறது என்னும் வசனம் கர்த்தருடைய யுத்த புஸ்தகத்தில் எழுதி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ங்கேயிருந்து பேயேருக்குப் போனார்கள்; ஜனங்களைக் கூடிவரச்செய், அவர்களுக்குத் தண்ணீர் கொடுப்பேன் என்று கர்த்தர் மோசேக்குச் சொன்ன ஊற்று இருக்கிற இடம் அது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ங்கேயிருந்து பேயேருக்குப் போனார்கள்; ஜனங்களைக் கூடிவரச்செய், அவர்களுக்குத் தண்ணீர் கொடுப்பேன் என்று கர்த்தர் மோசேக்குச் சொன்ன ஊற்று இருக்கிற இடம் அது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இஸ்ரவேலர் பாடின பாட்டாவது: ஊற்றுத் தண்ணீரே, பொங்கிவா; அதைக்குறித்துப் பாடுவோம் வார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ியாயப்பிரமாணிக்கனின் ஏவுதலால் அதிபதிகள் கிணற்றைத் தோண்டினார்கள்; ஜனத்தில் மேன்மக்கள் தங்கள் தண்டாயுதங்களைக்கொண்டு தோண்டினார்கள் என்று பாட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ியாயப்பிரமாணிக்கனின் ஏவுதலால் அதிபதிகள் கிணற்றைத் தோண்டினார்கள்; ஜனத்தில் மேன்மக்கள் தங்கள் தண்டாயுதங்களைக்கொண்டு தோண்டினார்கள் என்று பாட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வனாந்தரத்திலிருந்து மாத்தனாவுக்கும், மாத்தனாவிலிருந்து நகாலியேலுக்கும், நகாலியேலிலிருந்து பாமோத்துக்க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ள்ளத்தாக்கிலுள்ள மோவாபின் வெளியில் இருக்கிற பாமோத்திலிருந்து எஷிமோனை நோக்கும் பிஸ்காவின் உச்சிக்கும் போ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ள்ளத்தாக்கிலுள்ள மோவாபின் வெளியில் இருக்கிற பாமோத்திலிருந்து எஷிமோனை நோக்கும் பிஸ்காவின் உச்சிக்கும்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மோசே ஒரு வெண்கலச் சர்ப்பத்தை உண்டாக்கி, அதை ஒரு கம்பத்தின்மேல் தூக்கிவைத்தான்; சர்ப்பம் ஒருவனைக் கடித்தபோது, அவன் அந்த வெண்கலச் சர்ப்பத்தை நோக்கிப்பார்த்துப் பிழைப்ப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இஸ்ரவேலர் எமோரியரின் ராஜாவாகிய சீகோனிடத்தில் ஸ்தானாபதிகளை அனுப்பி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து தேசத்தின் வழியாய்க் கடந்துபோகும்படி உத்தரவு கொடுக்க வேண்டும்; நாங்கள் வயல்களிலும், திராட்சத்தோட்டங்களிலும் போகாமலும், துரவுகளின் தண்ணீரைக் குடியாமலும், உமது எல்லையைக் கடந்துபோகுமட்டும் ராஜபாதையில் நடந்துபோவோம் என்று சொல்லச்சொன்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து தேசத்தின் வழியாய்க் கடந்துபோகும்படி உத்தரவு கொடுக்க வேண்டும்; நாங்கள் வயல்களிலும், திராட்சத்தோட்டங்களிலும் போகாமலும், துரவுகளின் தண்ணீரைக் குடியாமலும், உமது எல்லையைக் கடந்துபோகுமட்டும் ராஜபாதையில் நடந்துபோவோம் என்று சொல்லச்சொன்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கோன் தன் எல்லைவழியாய்க் கடந்துபோக இஸ்ரவேலுக்கு உத்தரவு கொடாமல், தன் ஜனங்களெல்லாரையும் கூட்டிக்கொண்டு, இஸ்ரவேலருக்கு விரோதமாக வனாந்தரத்திலே புறப்பட்டு, யாகாசுக்கு வந்து, இஸ்ரவேலரோடே யுத்தம்பண்ண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கோன் தன் எல்லைவழியாய்க் கடந்துபோக இஸ்ரவேலுக்கு உத்தரவு கொடாமல், தன் ஜனங்களெல்லாரையும் கூட்டிக்கொண்டு, இஸ்ரவேலருக்கு விரோதமாக வனாந்தரத்திலே புறப்பட்டு, யாகாசுக்கு வந்து, இஸ்ரவேலரோடே யுத்தம்பண்ண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வனைப் பட்டயக்கருக்கினால் வெட்டி, அர்னோன் தொடங்கி அம்மோன் புத்திரரின் தேசத்தைச்சார்ந்த யாப்போக்குவரைக்குமுள்ள அவனுடைய தேசத்தைக் கட்டிக்கொண்டார்கள்; அம்மோன் புத்திரரின் எல்லை அரணிப்பானத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வனைப் பட்டயக்கருக்கினால் வெட்டி, அர்னோன் தொடங்கி அம்மோன் புத்திரரின் தேசத்தைச்சார்ந்த யாப்போக்குவரைக்குமுள்ள அவனுடைய தேசத்தைக் கட்டிக்கொண்டார்கள்; அம்மோன் புத்திரரின் எல்லை அரணிப்பானத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 அந்தப் பட்டணங்கள் யாவையும் பிடித்து, எஸ்போனிலும் அதைச் சார்ந்த எல்லாக் கிராமங்களிலும் எமோரியருடைய எல்லாப்பட்டணங்களிலும் குடிய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 அந்தப் பட்டணங்கள் யாவையும் பிடித்து, எஸ்போனிலும் அதைச் சார்ந்த எல்லாக் கிராமங்களிலும் எமோரியருடைய எல்லாப்பட்டணங்களிலும் குடிய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ஸ்போனானது எமோரியரின் ராஜாவாகிய சீகோனின் பட்டணமாயிருந்தது; அவன் மோவாபியரின் முந்தின ராஜாவுக்கு விரோதமாக யுத்தம்பண்ணி, அர்னோன் வரைக்கும் இருந்த அவன் தேசத்தையெல்லாம் அவன் கையிலிருந்து பறித்துக்கொண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மோசே ஒரு வெண்கலச் சர்ப்பத்தை உண்டாக்கி, அதை ஒரு கம்பத்தின்மேல் தூக்கிவைத்தான்; சர்ப்பம் ஒருவனைக் கடித்தபோது, அவன் அந்த வெண்கலச் சர்ப்பத்தை நோக்கிப்பார்த்துப் பிழைப்ப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ஸ்போனானது எமோரியரின் ராஜாவாகிய சீகோனின் பட்டணமாயிருந்தது; அவன் மோவாபியரின் முந்தின ராஜாவுக்கு விரோதமாக யுத்தம்பண்ணி, அர்னோன் வரைக்கும் இருந்த அவன் தேசத்தையெல்லாம் அவன் கையிலிருந்து பறித்துக்கொண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ாலே கவிகட்டுகிறவர்கள்: எஸ்போனுக்கு வாருங்கள்; சீகோனின் பட்டணம் ஸ்திரமாய்க் கட்டப்படுவத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ஸ்போனிலிருந்து அக்கினியும் சீகோனுடைய பட்டணத்திலிருந்து ஜுவாலையும் புறப்பட்டு, மோவாபுடைய ஆர் என்னும் ஊரையும், அர்னோனுடைய மேடுகளிலுள்ள ஆண்டவமார்களையும் பட்சித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ஸ்போனிலிருந்து அக்கினியும் சீகோனுடைய பட்டணத்திலிருந்து ஜுவாலையும் புறப்பட்டு, மோவாபுடைய ஆர் என்னும் ஊரையும், அர்னோனுடைய மேடுகளிலுள்ள ஆண்டவமார்களையும் பட்சித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ஐயோ, மோவாபே, கேமோஷ் தேவனின் ஜனமே, நீ நாசமானாய்; தப்பி ஓடின தன் குமாரரையும் தன் குமாரத்திகளையும் எமோரியரின் ராஜாவாகிய சீகோனுக்குச் சிறைகளாக ஒப்புக்கொடு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ஐயோ, மோவாபே, கேமோஷ் தேவனின் ஜனமே, நீ நாசமானாய்; தப்பி ஓடின தன் குமாரரையும் தன் குமாரத்திகளையும் எமோரியரின் ராஜாவாகிய சீகோனுக்குச் சிறைகளாக ஒப்புக்கொடு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ை எய்துபோட்டோம்; எஸ்போன் பட்டணம் தீபோன் ஊர்வரைக்கும் நாசமாயிற்று; மேதேபாவுக்குச் சமீபமான நோப்பா பட்டணபரியந்தம் அவர்களைப் பாழாக்கினோம் என்று பாட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ை எய்துபோட்டோம்; எஸ்போன் பட்டணம் தீபோன் ஊர்வரைக்கும் நாசமாயிற்று; மேதேபாவுக்குச் சமீபமான நோப்பா பட்டணபரியந்தம் அவர்களைப் பாழாக்கினோம் என்று பாட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ேவுகாரர் காண்பித்த வழியாக இஸ்ரவேலர் வருகிறார்கள் என்று தெற்கே வாசம்பண்ணுகிற கானானியனாகிய ஆராத் ராஜா கேள்விப்பட்டபோது, அவன் இஸ்ரவேலருக்கு விரோதமாக யுத்தம் பண்ணி, அவர்களில் சிலரை சிறைபிடித்துக்கொண்டுபோ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ேவுகாரர் காண்பித்த வழியாக இஸ்ரவேலர் வருகிறார்கள் என்று தெற்கே வாசம்பண்ணுகிற கானானியனாகிய ஆராத் ராஜா கேள்விப்பட்டபோது, அவன் இஸ்ரவேலருக்கு விரோதமாக யுத்தம் பண்ணி, அவர்களில் சிலரை சிறைபிடித்துக்கொண்டு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் புத்திரர் பிரயாணப்பட்டுப்போய், ஓபோத்தில் பாளயமிறங்கி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ர் இப்படியே எமோரியரின் தேசத்திலே குடியிரு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ஸ்ரவேலர் கர்த்தரை நோக்கி: தேவரீர் இந்த ஜனங்களை எங்கள் கையில் ஒப்புக்கொடுத்தால், அவர்களுடைய பட்டணங்களைச் சங்காரம் பண்ணுவோம் என்று பிரதிக்கினை பண்ணி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ஸ்ரவேலர் கர்த்தரை நோக்கி: தேவரீர் இந்த ஜனங்களை எங்கள் கையில் ஒப்புக்கொடுத்தால், அவர்களுடைய பட்டணங்களைச் சங்காரம் பண்ணுவோம் என்று பிரதிக்கினை பண்ணி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, மோசே யாசேர் பட்டணத்துக்கு வேவு பார்க்கிறவர்களை அனுப்பினான்; அவர்கள் அதைச்சேர்ந்த கிராமங்களைக் கட்டிக்கொண்டு, அங்கே இருந்த எமோரியரைத் துரத்திவிட்ட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, மோசே யாசேர் பட்டணத்துக்கு வேவு பார்க்கிறவர்களை அனுப்பினான்; அவர்கள் அதைச்சேர்ந்த கிராமங்களைக் கட்டிக்கொண்டு, அங்கே இருந்த எமோரியரைத் துரத்திவிட்ட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இஸ்ரவேலின் சத்தத்துக்குச் செவிகொடுத்து, அவர்களுக்குக் கானானியரை ஒப்புக்கொடுத்தார்; அப்பொழுது அவர்களையும் அவர்கள் பட்டணங்களையும் சங்காரம்பண்ணி, அவ்விடத்திற்கு ஓர்மா என்று பேரிட்ட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இஸ்ரவேலின் சத்தத்துக்குச் செவிகொடுத்து, அவர்களுக்குக் கானானியரை ஒப்புக்கொடுத்தார்; அப்பொழுது அவர்களையும் அவர்கள் பட்டணங்களையும் சங்காரம்பண்ணி, அவ்விடத்திற்கு ஓர்மா என்று பேரிட்ட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 பாசானுக்குப் போகிற வழியாய்த் திரும்பிவிட்டார்கள்; அப்பொழுது பாசான் ராஜாவாகிய ஓக் என்பவன் தன் சமஸ்த ஜன்ங்களோடும் அவர்களை எதிர்த்து யுத்தம்பண்ணும்படிக்கு, எத்ரேயுக்குப் புறப்பட்டு வந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 பாசானுக்குப் போகிற வழியாய்த் திரும்பிவிட்டார்கள்; அப்பொழுது பாசான் ராஜாவாகிய ஓக் என்பவன் தன் சமஸ்த ஜன்ங்களோடும் அவர்களை எதிர்த்து யுத்தம்பண்ணும்படிக்கு, எத்ரேயுக்குப் புறப்பட்டு வந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ஏதோம் தேசத்தைச் சுற்றிப்போகும்படிக்கு, ஓர் என்னும் மலையைவிட்டு, சிவந்த சமுத்திரத்தின் வழியாய்ப் பிரயாணம்பண்ணினார்கள்; வழியினிமித்தம் ஜனங்கள் மனமடிவடை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ஓபோத்திலிருந்து பிரயாணம் பண்ணி, சூரியோதயத்திற்கு நேராய் மோவாபுக்கு எதிரான வனாந்தரத்திலுள்ள அபாரீமின் மேடுகளில் பாளயமிறங்கி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ஏதோம் தேசத்தைச் சுற்றிப்போகும்படிக்கு, ஓர் என்னும் மலையைவிட்டு, சிவந்த சமுத்திரத்தின் வழியாய்ப் பிரயாணம்பண்ணினார்கள்; வழியினிமித்தம் ஜனங்கள் மனமடிவடை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தேவனுக்கும் மோசேக்கும் விரோதமாகப் பேசி: நாங்கள் வனாந்தரத்திலே சாகும்படி நீங்கள் எங்களை எகிப்து தேசத்திலிருந்து வரப்பண்ணினதென்ன? இங்கே அப்பமும் இல்லை, தண்ணீரும் இல்லை; இந்த அற்பமான உணவு எங்கள் மனதுக்கு வெறுப்பாயிருக்கிறது என்ற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தேவனுக்கும் மோசேக்கும் விரோதமாகப் பேசி: நாங்கள் வனாந்தரத்திலே சாகும்படி நீங்கள் எங்களை எகிப்து தேசத்திலிருந்து வரப்பண்ணினதென்ன? இங்கே அப்பமும் இல்லை, தண்ணீரும் இல்லை; இந்த அற்பமான உணவு எங்கள் மனதுக்கு வெறுப்பாயிருக்கிறது என்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தேவனுக்கும் மோசேக்கும் விரோதமாகப் பேசி: நாங்கள் வனாந்தரத்திலே சாகும்படி நீங்கள் எங்களை எகிப்து தேசத்திலிருந்து வரப்பண்ணினதென்ன? இங்கே அப்பமும் இல்லை, தண்ணீரும் இல்லை; இந்த அற்பமான உணவு எங்கள் மனதுக்கு வெறுப்பாயிருக்கிறது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கொள்ளிவாய்ச்சர்ப்பங்களை ஜனங்களுக்குள்ளே அனுப்பினார்; அவைகள் ஜனங்களைக் கடித்ததினால் இஸ்ரவேலருக்குள்ளே அநேக ஜனங்கள் செத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கொள்ளிவாய்ச்சர்ப்பங்களை ஜனங்களுக்குள்ளே அனுப்பினார்; அவைகள் ஜனங்களைக் கடித்ததினால் இஸ்ரவேலருக்குள்ளே அநேக ஜனங்கள் செ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ால் ஜனங்கள் மோசேயினிடத்தில் போய்: நாங்கள் கர்த்தருக்கும் உமக்கும் விரோதமாய்ப் பேசினதினால் பாவஞ்செய்தோம்; சர்ப்பங்கள் எங்களைவிட்டு நீங்கும்படி கர்த்தரை நோக்கி விண்ணப்பம் பண்ணவேண்டும் என்றார்கள்; மோசே ஜனங்களுக்காக விண்ணப்பம் பண்ணி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ால் ஜனங்கள் மோசேயினிடத்தில் போய்: நாங்கள் கர்த்தருக்கும் உமக்கும் விரோதமாய்ப் பேசினதினால் பாவஞ்செய்தோம்; சர்ப்பங்கள் எங்களைவிட்டு நீங்கும்படி கர்த்தரை நோக்கி விண்ணப்பம் பண்ணவேண்டும் என்றார்கள்; மோசே ஜனங்களுக்காக விண்ணப்பம் பண்ணின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மோசேயை நோக்கி: நீ ஒரு கொள்ளிவாய்ச் சர்ப்பத்தின் உருவத்தைச் செய்து, அதை ஒரு கம்பத்தின்மேல் தூக்கிவை; கடிக்கப்பட்டவன் எவனோ அவன் அதை நோக்கிப்பார்த்தால் பிழைப்பான்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மோசேயை நோக்கி: நீ ஒரு கொள்ளிவாய்ச் சர்ப்பத்தின் உருவத்தைச் செய்து, அதை ஒரு கம்பத்தின்மேல் தூக்கிவை; கடிக்கப்பட்டவன் எவனோ அவன் அதை நோக்கிப்பார்த்தால் பிழைப்பான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ஓபோத்திலிருந்து பிரயாணம் பண்ணி, சூரியோதயத்திற்கு நேராய் மோவாபுக்கு எதிரான வனாந்தரத்திலுள்ள அபாரீமின் மேடுகளில் பாளயமிறங்கின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யை நோக்கி: அவனுக்குப் பயப்படவேண்டாம்; அவனையும் அவன் ஜனங்கள் எல்லாரையும், அவன் தேசத்தையும் உன் கையில் ஒப்புக்கொடுத்தேன்; எஸ்போனிலே வாசமாயிருந்த எமோரியரின் ராஜாவாகிய சீகோனுக்கு நீ செய்தபடியே இவனுக்கும் செய்வாய் என்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யை நோக்கி: அவனுக்குப் பயப்படவேண்டாம்; அவனையும் அவன் ஜனங்கள் எல்லாரையும், அவன் தேசத்தையும் உன் கையில் ஒப்புக்கொடுத்தேன்; எஸ்போனிலே வாசமாயிருந்த எமோரியரின் ராஜாவாகிய சீகோனுக்கு நீ செய்தபடியே இவனுக்கும் செய்வாய் என்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யை நோக்கி: அவனுக்குப் பயப்படவேண்டாம்; அவனையும் அவன் ஜனங்கள் எல்லாரையும், அவன் தேசத்தையும் உன் கையில் ஒப்புக்கொடுத்தேன்; எஸ்போனிலே வாசமாயிருந்த எமோரியரின் ராஜாவாகிய சீகோனுக்கு நீ செய்தபடியே இவனுக்கும் செய்வாய் என்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யே ஒருவரும் உயிருடன் மீதியாயிராதபடிக்கு அவனையும், அவன் குமாரரையும், அவனுடைய சகல ஜனங்களையும் வெட்டிப்போட்டு, அவன் தேசத்தைக் கட்டிக்கொண்ட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யே ஒருவரும் உயிருடன் மீதியாயிராதபடிக்கு அவனையும், அவன் குமாரரையும், அவனுடைய சகல ஜனங்களையும் வெட்டிப்போட்டு, அவன் தேசத்தைக் கட்டிக்கொண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யிருந்து பிரயாணப்பட்டுப் போய், சாரேத் பள்ளத்தாக்கிலே பாளயமிறங்க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பிரயாணப்பட்டுப் போய், எமோரியரின் எல்லையிலிருந்து வருகிறதும் வனாந்தரத்தில் ஓடுகிறதுமான அர்னோன் ஆற்றுக்கு இப்புறம் பாளயமிறங்கினார்கள்; அந்த அர்னோன் மோவாபுக்கும் எமோரியருக்கும் நடுவே இருக்கிற மோவாபின் எ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பிரயாணப்பட்டுப் போய், எமோரியரின் எல்லையிலிருந்து வருகிறதும் வனாந்தரத்தில் ஓடுகிறதுமான அர்னோன் ஆற்றுக்கு இப்புறம் பாளயமிறங்கினார்கள்; அந்த அர்னோன் மோவாபுக்கும் எமோரியருக்கும் நடுவே இருக்கிற மோவாபின் எ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ದ ಕಾರಣ ಕರ್ತನ ಯುದ್ಧಗಳ ಪುಸ್ತಕದಲ್ಲಿ ಆತನು ಕೆಂಪು ಸಮುದ್ರದಲ್ಲಿಯೂ ಅರ್ನೋನಿನ ಹಳ್ಳಗಳ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ರಿನ ನಿವಾಸಕ್ಕೆ ತಿರುಗಿ ಮೋವಾಬಿನ ಮೇರೆಗೆ ಒರಗಿರುವ ಹಳ್ಳಗಳ ಪ್ರವಾಹಕ್ಕೂ ಏನು ಮಾಡಿದನು ಎಂದು ಹೇಳ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ಲ್ಲಿಂದ ಅವರು ಬೇರಕ್ಕೆ ಬಂದರು; ಕರ್ತನು ಮೋಶೆಗೆ--ಜನರನ್ನು ಕೂಡಿಸಿಕೋ; ನಾನು ಅವರಿಗೆ ನೀರನ್ನು ಕೊಡುವೆನ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ು ಮೋಶೆಗೆ ಹೇಳಿದ ಬಾವಿ ಅ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ಇಸ್ರಾಯೇಲ್ಯರು ಈ ಹಾಡನ್ನು ಹಾಡಿದರು; ಏನಂದರೆ--ಓ ಬಾವಿಯೇ, ಉಕ್ಕು; ಅದಕ್ಕೆ ನೀವು ಹಾ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ಪ್ರಭುಗಳು ಈ ಬಾವಿಯನ್ನು ಅಗೆದರು; ಜನರ ಅಧಿಪತಿಗಳು ನ್ಯಾಯಾಧಿಪತಿಯ ಸಲಹೆಯ ಮೇರೆಗೆ ತಮ್ಮ ಕೋಲುಗಳಿಂದ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ೋಡಿದರು. ಅವರು ಅರಣ್ಯದಿಂದ ಮತ್ತಾನ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ಇದಲ್ಲದೆ ಅವರು ಮತ್ತಾನದಿಂದ ನಹಲೀಯೇ ಲಕ್ಕೂ ನಹಲೀಯೇಲದಿಂದ ಬಾಮೋತಿಗೂ ಬ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ಬಾಮೋತಿನಿಂದ ಮೋವಾಬ್‌ ದೇಶದಲ್ಲಿ ರುವ ಕಣಿವೆಯಿಂದ ಪಿಸ್ಗಾವೆಂಬ ಬೆಟ್ಟದ ತುದಿಗೆ ಬಂದರು; ಇದು ಯೇಷೀಮೋನಿನ ಕ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ಣ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ಮೋಶೆಯು ಹಿತ್ತಾಳೆಯ ಸರ್ಪವನ್ನು ಮಾಡಿ ಕಂಬದ ಮೇಲೆ ಇಟ್ಟಾಗ ಆದದ್ದೇನಂದರೆ, ಸರ್ಪವು ಕಚ್ಚಿದ ಮನುಷ್ಯನು ಹಿತ್ತಾಳ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ಗ ಇಸ್ರಾಯೇಲ್ಯರು ಅಮೋರಿಯರ ಅರಸ ನಾದ ಸೀಹೋನನ ಬಳಿಗೆ ದೂತರನ್ನು ಕಳುಹಿಸಿ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ನಾವು ನಿನ್ನ ದೇಶದಲ್ಲಿ ದಾಟಿ ಹೋಗಬೇಕು; ನಾವು ಹೊಲದಲ್ಲಾದರೂ ದ್ರಾಕ್ಷೇ ತೋಟದಲ್ಲಾದರೂ ತಿರುಗಿ ಕೊಳ್ಳದೆ ಬಾವ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ರನ್ನು ಕುಡಿಯದೆ ನಿನ್ನ ಮೇರೆಯನ್ನು ದಾಟುವ ವರೆಗೆ ರಾಜಮಾರ್ಗದಲ್ಲಿ ಹೋಗ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ದರೆ ಸೀಹೋನನು ಇಸ್ರಾಯೇಲ್ಯರನ್ನು ತನ್ನ ಮೇರೆಯಲ್ಲಿ ದಾಟಗೊಡಿಸದೆ ತನ್ನ ಜನರೆಲ್ಲರನ್ನು ಕೂಡಿಸ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್ಯರಿಗೆದುರಾಗಿ ಅರಣ್ಯಕ್ಕೆ ಹೊರಟನು; ಅವನು ಯಹಚಕ್ಕೆ ಬಂದು ಇಸ್ರಾಯೇಲ್ಯರ ಸಂಗಡ ಯುದ್ಧ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ಇಸ್ರಾಯೇಲ್ಯರು ಅವನನ್ನು ಕತ್ತಿಯಿಂದ ಹೊಡೆದು ಅವನ ದೇಶವನ್ನು ಅರ್ನೋನ್‌ ನದಿಯಿಂದ ಯಬ್ಬೋಕ್‌ ನದಿಯ ವರೆಗೂ ಅಮ್ಮೋನ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ಕ್ಕಳ ಮೇರೆಯ ವರೆಗೂ ಸ್ವಾಧೀನಮಾಡಿಕೊಂಡರು. ಅಮ್ಮೋನನ ಮಕ್ಕಳ ಮೇರೆ ಬಲವುಳ್ಳದ್ದ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ಇಸ್ರಾಯೇಲ್ಯರು ಆ ಪಟ್ಟಣಗಳನ್ನೆಲ್ಲಾ ತೆಗೆದು ಕೊಂಡರು; ಇಸ್ರಾಯೇಲ್ಯರು ಅಮೋರಿಯರ ಸಮಸ್ತ ಪಟ್ಟಣಗಳ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ಷ್ಬೋನಿನಲ್ಲಿಯೂ ಅದರ ಸಮಸ್ತ ಗ್ರಾಮಗಳಲ್ಲಿಯೂ ವಾಸ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ಹೆಷ್ಬೋನು ಅಮೋರಿಯರ ಅರಸನಾದ ಸೀಹೋನನ ಪಟ್ಟಣವಾಗಿತ್ತು; ಅವನು ಮೋವಾಬ್ಯರ ಪೂರ್ವದ ಅರಸನ ಸಂಗಡ ಯುದ್ಧಮಾಡಿ ಅವನ ಸಮಸ್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ರ್ಪದ ಕಡೆಗೆ ನೋಡಿದಾಗ ಬದುಕ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ಶವನ್ನು ಅರ್ನೋನ್‌ ನದಿಯ ಪರ್ಯಂತರ ಅವನಿಂದ ವಶಪಡಿಸಿ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ಅವರು ಸಾಮತಿ ಗಳಲ್ಲಿ ಮಾತನಾಡಿ -- ಹೆಷ್ಬೋನಿಗೆ ಬನ್ನಿರಿ; ಸೀಹೋನನ ಪಟ್ಟಣವು ತಿರಿಗಿ ಕಟ್ಟಲ್ಪಟ್ಟು ಸಿದ್ಧವಾ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ಬೆಂಕಿ ಹೆಷ್ಬೋನಿನಿಂದಲೂ ಜ್ವಾಲೆಯು ಸೀಹೋನನ ಪಟ್ಟಣದಿಂದಲೂ ಹೊರಟು ಮೋವಾಬಿನ ಆರ್‌ ಎಂಬ ಪಟ್ಟಣವನ್ನೂ ಅರ್ನೋನ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ತ್ತರ ಸ್ಥಳಗಳ ಪ್ರಭುಗಳನ್ನೂ ದಹಿಸಿಬಿ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ಮೋವಾಬೇ, ನಿನಗೆ ಅಯ್ಯೋ! ಓ ಕೇಮೋಷಿನ ಜನವೇ, ನಿಮಗೆ ದುರ್ಗತಿ ಉಂಟಾಯಿತಲ್ಲಾ; ಅವನು ತಪ್ಪಿಸಿಕೊಂಡ ತನ್ನ ಕುಮ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ಮಾರ್ತೆಯರನ್ನು ಅಮೋರಿಯರ ಅರಸನಾದ ಸೀಹೋನನ ಸೆರೆಗೆ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ನಾವು ಅವರ ಮೇಲೆ ಬಾಣಗಳನ್ನು ಎಸೆದೆವು; ಹೆಷ್ಬೋನು ದೀಬೋನಿನ ವರೆಗೂ ನಾಶವಾಯಿತು; ನಾವು ಅವ ರನ್ನು ಮೇದೆಬ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ಟ್ಟುವ ನೋಫಹದ ಮಟ್ಟಿಗೂ ಹಾಳುಮಾಡಿದೆವ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ದಲ್ಲದೆ ಇಸ್ರಾಯೇಲ್ಯರು ಪಾಳತಿ ನೋಡುವ ಮಾರ್ಗದಿಂದ ಬರುತ್ತಾ ರೆಂದು ದಕ್ಷಿಣದಲ್ಲಿ ವಾಸಿಸುವ ಕಾನಾನ್ಯನಾದ ಅರಾದ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ಟ್ಟಣದ ಅರಸನು ಕೇಳಿ ಅವರ ಸಂಗಡ ಯುದ್ಧಮಾಡಿ ಅವರಲ್ಲಿ ಕೆಲವರನ್ನು ಸೆರೆಯಾಗಿ ಒಯ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ಸ್ರಾಯೇಲ್‌ ಮಕ್ಕಳು ಹೊರಟು ಓಬೋತಿನಲ್ಲಿ ಇಳ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ಹಾಗೆ ಇಸ್ರಾಯೇ ಲ್ಯರು ಅಮೋರಿಯ ದೇಶದಲ್ಲಿ ವಾಸ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ಗ ಇಸ್ರಾಯೇಲು ಕರ್ತನಿಗೆ ಪ್ರಮಾಣಮಾಡಿ ಹೇಳಿದ್ದೇನಂದರೆ--ನೀನು ಈ ಜನರನ್ನು ನನ್ನ ಕೈಯಲ್ಲಿ ನಿಜ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ಪ್ಪಿಸಿಕೊಟ್ಟರೆ ನಾನು ಅವರ ಪಟ್ಟಣಗಳನ್ನು ಸಂಪೂರ್ಣವಾಗಿ ನಾಶ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ಇದಲ್ಲದೆ ಮೋಶೆಯು ಯಗ್ಜೇರನ್ನು ಪಾಳತಿ ನೋಡುವದಕ್ಕೆ ಕಳುಹಿಸಿದನು; ಅವರು ಅವರ ಗ್ರಾಮ ಗಳನ್ನು ವಶಪಡಿಸ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ಲ್ಲಿರುವ ಅಮೋರಿಯ ರನ್ನು ಹೊರಡಿಸಿಬ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ಗ ಕರ್ತನು ಇಸ್ರಾಯೇಲ್ಯರ ಪ್ರಾರ್ಥನೆಯನ್ನು ಕೇಳಿ ಕಾನಾನ್ಯರನ್ನು ಕೊಟ್ಟುಬಿಟ್ಟನು; ಇಸ್ರಾಯೇಲ್ಯರು ಅವರನ್ನೂ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ಟ್ಟಣಗಳನ್ನೂ ಸಂಪೂರ್ಣವಾಗಿ ನಾಶಮಾಡಿದರು. ಅವರು ಆ ಸ್ಥಳಕ್ಕೆ ಹೊರ್ಮಾ ಎಂದು ಹೆಸರ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ಗ ಅವರು ತಿರುಗಿ ಬಾಷಾನಿನ ಹಾದಿಯಲ್ಲಿ ಏರಿದರು; ಆಗ ಬಾಷಾನಿನ ಅರಸನಾದ ಓಗನು ಎದ್ರೈಯಲ್ಲಿ ಯುದ್ಧಮಾಡುವದಕ್ಕೆ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ಸ್ತ ಜನರ ಸಂಗಡ ಅವರಿಗೆದುರಾಗಿ ಹೊರ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ರು ಹೋರ್‌ ಎಂಬ ಬೆಟ್ಟದಿಂದ ಹೊರಟು ಎದೋಮ್ಯರ ದೇಶವನ್ನು ಸುತ್ತಿಕೊಂಡು ಹೋಗುವ ದಕ್ಕೆ ಕೆಂಪುಸಮುದ್ರದ ಮಾರ್ಗ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ಓಬೋತಿನಿಂದ ಹೊರಟು ಮೋವಾಬ್‌ ದೇಶಕ್ಕೆ ದುರಾಗಿ ಸೂರ್ಯೋದಯದ ಕಡೆಯಲ್ಲಿರುವ ಅರಣ್ಯದಲ್ಲಿ ಇಯ್ಯೇ ಅಬಾರೀಮಿನ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ಯಾಣ ಮಾಡಿದರು. ಆದರೆ ಜನರು ಮಾರ್ಗದ ಆಯಾಸ ದಿಂದ ಬಹಳವಾಗಿ ಕುಂದಿಹೋದರ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ದಕಾರಣ ಜನರು ದೇವರಿಗೂ ಮೋಶೆಗೂ ವಿರೋಧವಾಗಿ ಮಾತನಾಡಿ--ನಾವು ಅರಣ್ಯದಲ್ಲಿ ಸಾಯುವಹಾಗೆ ನಮ್ಮನ್ನು ಐಗುಪ್ತದೇಶ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ೆ ಬರಮಾಡಿದ್ದೀರಿ? ಇಲ್ಲಿ ರೊಟ್ಟಿ ಇಲ್ಲ, ನೀರೂ ಇಲ್ಲ; ನಾವು ಈ ನಿಸ್ಸಾರ ವಾದ ರೊಟ್ಟಿಯನ್ನು ತಿಂದು ಅಸಹ್ಯಪಡುತ್ತೇವ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ಕರ್ತನು ಜನರೊಳಗೆ ಉರಿ ಸರ್ಪ ಗಳನ್ನು ಕಳುಹಿಸಿದನು; ಅವು ಜನರನ್ನು ಕಚ್ಚಿದ್ದರಿಂದ ಇಸ್ರಾಯೇಲ್ಯರಲ್ಲಿ ಬಹು ಜನ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ತ್ತು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ದರಿಂದ ಜನರು ಮೋಶೆಯ ಬಳಿಗೆ ಬಂದು --ನಾವು ಕರ್ತನಿಗೂ ನಿನಗೂ ವಿರೋಧವಾಗಿ ಮಾತನಾಡಿ ಪಾಪಮಾಡಿದ್ದೇವೆ; ಆತನು ನಮ್ಮ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ರ್ಪಗಳನ್ನು ದೂರ ಮಾಡುವ ಹಾಗೆ ಆತನಿಗೆ ಪ್ರಾರ್ಥನೆಮಾಡು ಅಂದರು. ಮೋಶೆಯು ಜನರಿ ಗೋಸ್ಕರ ಪ್ರಾರ್ಥನೆ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ಗ ಕರ್ತನು ಮೋಶೆಗೆ ಹಿತ್ತಾಳೆಯಿಂದ ಉರಿ ಸರ್ಪದ ಆಕಾರದಲ್ಲಿ ಒಂದನ್ನು ಮಾಡಿಸಿಕೊಂಡು ಕಂಬದ ಮೇಲೆ ಇಡು;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ಚ್ಚಲ್ಪಟ್ಟವರೆಲ್ಲರು ಅದರ ಮೇಲೆ ದೃಷ್ಟ್ಪಿಯಿಟ್ಟರೆ ಬದುಕುವರ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ಳ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ಕರ್ತನು ಮೋಶೆಯ ಸಂಗಡ ಹೇಳಿದ್ದೇನಂದರೆ--ನೀನು ಅವ ನಿಗೆ ಭಯಪಡಬೇಡ; ನಿನ್ನ ಕೈಯೊಳಗೆ ನಾನು ಅವನನ್ನೂ ಅವನ ಸಮಸ್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ನ್ನೂ ದೇಶವನ್ನೂ ಕೊಟ್ಟಿದ್ದೇನೆ. ಹೆಷ್ಬೋನಿನಲ್ಲಿ ವಾಸಮಾಡಿದ ಅಮೋರಿ ಯರ ಅರಸನಾದ ಸೀಹೋನನಿಗೆ ಮಾಡಿದ ಪ್ರಕಾರ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ಈ ಪ್ರಕಾರ ಅವರು ಅವ ನನ್ನೂ ಅವನ ಮಕ್ಕಳನ್ನೂ ಸಮಸ್ತ ಜನರನ್ನೂ ಅವನಿಗೆ ಒಬ್ಬನಾದರೂ ಉಳಿಯದಂತೆ ಹೊಡೆದು ಅವನ ದೇಶ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ಶಮಾಡ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ಲ್ಲಿಂದ ಅವರು ಹೊರಟು ಜೆರೆದೆಂಬ ತಗ್ಗಿನಲ್ಲಿ ಇಳ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ಲ್ಲಿಂದ ಹೊರಟು ಅಮೋರಿ ಯರ ಮೇರೆಯಿಂದ ಹೊರಗೆ ಬರುವ ಅರಣ್ಯದಲ್ಲಿ ರುವ ಅರ್ನೋನಿನ ಈಚೆಯಲ್ಲಿ ಇಳುಕೊಂಡರು; ಅರ್ನೋ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ೋವಾಬ್ಯರಿಗೂ ಅಮೋರಿಯರಿಗೂ ಮಧ್ಯವಾದ ಮೋವಾಬಿನ ಮೇರೆಯ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2026-06-03T07:08:54Z</dcterms:created>
  <dcterms:modified xsi:type="dcterms:W3CDTF">2026-06-03T07:08:54Z</dcterms:modified>
  <dc:title>எண்ணாகமம்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