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ஸ்ரவேல் புத்திரர், மறுபடியும் கர்த்தரின் பார்வைக்குப் பொல்லாப்புச் செய்து, கர்த்தரைச் சேவியாமல் அவரை விட்டுப் போய், பாகால்களையும், அஸ்தரோத்தையும், சீரியாவின் தேவர்களையும், சீதோனின் தேவர்களையும், மோவாபின் தேவர்களையும், அம்மோன் புத்திரரின் தேவர்களையும், பெலிஸ்தரின் தேவர்களையும் சேவித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ஸ்ரவேல் புத்திரர், மறுபடியும் கர்த்தரின் பார்வைக்குப் பொல்லாப்புச் செய்து, கர்த்தரைச் சேவியாமல் அவரை விட்டுப் போய், பாகால்களையும், அஸ்தரோத்தையும், சீரியாவின் தேவர்களையும், சீதோனின் தேவர்களையும், மோவாபின் தேவர்களையும், அம்மோன் புத்திரரின் தேவர்களையும், பெலிஸ்தரின் தேவர்களையும் சேவித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ஸ்ரவேல் புத்திரர், மறுபடியும் கர்த்தரின் பார்வைக்குப் பொல்லாப்புச் செய்து, கர்த்தரைச் சேவியாமல் அவரை விட்டுப் போய், பாகால்களையும், அஸ்தரோத்தையும், சீரியாவின் தேவர்களையும், சீதோனின் தேவர்களையும், மோவாபின் தேவர்களையும், அம்மோன் புத்திரரின் தேவர்களையும், பெலிஸ்தரின் தேவர்களையும் சேவித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் இஸ்ரவேலின் மேல் கோபமூண்டு, அவர்களைப் பெலிஸ்தர் கையிலும், அம்மோன் புத்திரர் கையிலும் விற்றுப்போட்ட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் இஸ்ரவேலின் மேல் கோபமூண்டு, அவர்களைப் பெலிஸ்தர் கையிலும், அம்மோன் புத்திரர் கையிலும் விற்றுப்போட்ட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அந்த வருஷம் முதற்கொண்டு பதினெட்டு வருஷமாய் யோர்தானுக்கு அப்பாலே கீலேயாத்திலுள்ள எமோரியரின் தேசத்தில் இருக்கிற இஸ்ரவேல் புத்திரரையெல்லாம் நெருக்கி ஒடுக்க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அந்த வருஷம் முதற்கொண்டு பதினெட்டு வருஷமாய் யோர்தானுக்கு அப்பாலே கீலேயாத்திலுள்ள எமோரியரின் தேசத்தில் இருக்கிற இஸ்ரவேல் புத்திரரையெல்லாம் நெருக்கி ஒடுக்கி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ம்மோன் புத்திரர் யூதாவின்மேலும், பென்யமீன்மேலும், எப்பிராயீம் குடும்பத்தார்மேலும் யுத்தம் பண்ண யோர்தானைக் கடந்துவந்தார்கள்; இஸ்ரவேலர் மிகவும் நெருக்கப்பட்ட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ம்மோன் புத்திரர் யூதாவின்மேலும், பென்யமீன்மேலும், எப்பிராயீம் குடும்பத்தார்மேலும் யுத்தம் பண்ண யோர்தானைக் கடந்துவந்தார்கள்; இஸ்ரவேலர் மிகவும் நெருக்கப்பட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இஸ்ரவேல் புத்திரர் கர்த்தரை நோக்கி முறையிட்டு: உமக்கு விரோதமாகப் பாவஞ்செய்தோம்; நாங்கள் எங்கள் தேவனைவிட்டு, பாகால்களைச் சேவித்தோம் என்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ிமெலேக்குக்குப்பின்பு, தோதோவின் மகனாகிய பூவாவின் குமாரன் தோலா என்னும் இசக்கார் கோத்திரத்தான் இஸ்ரவேலை இரட்சிக்க எழும்பினான்; அவன் எப்பிராயீம் மலைத்தேசத்து ஊராகிய சாமீரிலே குடியிருந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இஸ்ரவேல் புத்திரர் கர்த்தரை நோக்கி முறையிட்டு: உமக்கு விரோதமாகப் பாவஞ்செய்தோம்; நாங்கள் எங்கள் தேவனைவிட்டு, பாகால்களைச் சேவித்தோம் என்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இஸ்ரவேல் புத்திரரை நோக்கி: எகிப்தியரும், எமோரியரும், அம்மோன் புத்திரரும், பெலிஸ்தியர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இஸ்ரவேல் புத்திரரை நோக்கி: எகிப்தியரும், எமோரியரும், அம்மோன் புத்திரரும், பெலிஸ்தியர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ீதோனியரும், அமலேக்கியரும், மாகோனியரும், உங்களை ஒடுக்கும் சமயங்களில், நீங்கள் என்னை நோக்கி முறையிட்டபோது, நான் உங்களை அவர்கள் கைக்கு நீங்கலாக்கி இரட்சிக்கவில்லையா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ீதோனியரும், அமலேக்கியரும், மாகோனியரும், உங்களை ஒடுக்கும் சமயங்களில், நீங்கள் என்னை நோக்கி முறையிட்டபோது, நான் உங்களை அவர்கள் கைக்கு நீங்கலாக்கி இரட்சிக்கவில்லையா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ிருந்தும் நீங்கள் என்னை விட்டு, அந்நிய தேவர்களைச் சேவித்தீர்கள்; ஆகையால் இனி உங்களை இரட்சிய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போய், உங்களுக்காகத் தெரிந்துகொண்ட தேவர்களை நோக்கி முறையிடுங்கள்; அவைகள் உங்கள் ஆபத்தின் காலத்தில் உங்களை இரட்சிக்கட்டும்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போய், உங்களுக்காகத் தெரிந்துகொண்ட தேவர்களை நோக்கி முறையிடுங்கள்; அவைகள் உங்கள் ஆபத்தின் காலத்தில் உங்களை இரட்சிக்கட்டும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புத்திரர் கர்த்தரை நோக்கி: பாவஞ்செய்தோம், தேவரீர் உம்முடைய பார்வைக்கு நலமானதை எங்களுக்குச் செய்யும்; இன்றைக்குமாத்திரம் எங்களை இரட்சித்தருளும் என்று சொல்ல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புத்திரர் கர்த்தரை நோக்கி: பாவஞ்செய்தோம், தேவரீர் உம்முடைய பார்வைக்கு நலமானதை எங்களுக்குச் செய்யும்; இன்றைக்குமாத்திரம் எங்களை இரட்சித்தருளும் என்று சொல்ல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ிமெலேக்குக்குப்பின்பு, தோதோவின் மகனாகிய பூவாவின் குமாரன் தோலா என்னும் இசக்கார் கோத்திரத்தான் இஸ்ரவேலை இரட்சிக்க எழும்பினான்; அவன் எப்பிராயீம் மலைத்தேசத்து ஊராகிய சாமீரிலே குடியிரு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நிய தேவர்களைத் தங்கள் நடுவிலிருந்து விலக்கிவிட்டு, கர்த்தருக்கு ஆராதனை செய்தார்கள்; அப்பொழுது அவர் இஸ்ரவேலின் வருத்தத்தைப் பார்த்து மனதுருகின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நிய தேவர்களைத் தங்கள் நடுவிலிருந்து விலக்கிவிட்டு, கர்த்தருக்கு ஆராதனை செய்தார்கள்; அப்பொழுது அவர் இஸ்ரவேலின் வருத்தத்தைப் பார்த்து மனதுருகின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ம்மோன் புத்திரர் கூட்டங்கூடி, கீலேயாத்திலே பாளயமிறங்கினார்கள்; இஸ்ரவேல் புத்திரரும் கூடிக்கொண்டு, மிஸ்பாவிலே பாளயமிறங்கி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ம்மோன் புத்திரர் கூட்டங்கூடி, கீலேயாத்திலே பாளயமிறங்கினார்கள்; இஸ்ரவேல் புத்திரரும் கூடிக்கொண்டு, மிஸ்பாவிலே பாளயமிறங்கி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கீலேயாத்தின் ஜனங்களும் பிரபுக்களும் ஒருவரையொருவர் நோக்கி: அம்மோன் புத்திரர்மேல் முந்தி யுத்தம்பண்ணப்போகிற மனுஷன் யார்? அவனே கீலேயாத்தின் குடிகளுக்கெல்லாம் தலைவனாயிருப்பான் என்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கீலேயாத்தின் ஜனங்களும் பிரபுக்களும் ஒருவரையொருவர் நோக்கி: அம்மோன் புத்திரர்மேல் முந்தி யுத்தம்பண்ணப்போகிற மனுஷன் யார்? அவனே கீலேயாத்தின் குடிகளுக்கெல்லாம் தலைவனாயிருப்பான் என்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இஸ்ரவேலை இருபத்துமூன்று வருஷம் நியாயம் விசாரித்து, பின்பு மரித்து, சாமீரிலே அடக்கம்பண்ணப்பட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க்குப்பின்பு, கீலேயாத்தியனான யாவீர் எழும்பி, இஸ்ரவேலை இருபத்திரண்டு வருஷம் நியாயம் விசாரித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க்குப்பின்பு, கீலேயாத்தியனான யாவீர் எழும்பி, இஸ்ரவேலை இருபத்திரண்டு வருஷம் நியாயம் விசாரி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ப்பது கழுதைக்குட்டிகளின்மேல் ஏறும் முப்பது குமாரர் அவனுக்கு இருந்தார்கள்; அவர்களுக்கு முப்பது ஊர்களும் இருந்தது; கீலேயாத் தேசத்திலிருக்கிற அவைகளுக்கு இந்நாள்வரைக்கும் யாவீரின் கிராமங்களென்கிற பேர் இ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ப்பது கழுதைக்குட்டிகளின்மேல் ஏறும் முப்பது குமாரர் அவனுக்கு இருந்தார்கள்; அவர்களுக்கு முப்பது ஊர்களும் இருந்தது; கீலேயாத் தேசத்திலிருக்கிற அவைகளுக்கு இந்நாள்வரைக்கும் யாவீரின் கிராமங்களென்கிற பேர் இ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ாவீர் மரித்து, காமோனிலே அடக்கம்பண்ணப்ப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6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ఇశ్రాయేలీయులు యెహోవా సన్నిధిని మరల దుష్‌ ప్రవర్తనులైరి. వారు యెహోవాను విసర్జించి ఆయన సే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ానివేసి, బయలులు అష్తారోతులు అను సిరియనుల దేవత లను సీదోనీయుల దేవతలను మోయాబీయుల దేవతలను అమ్మోనీయ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వతలను ఫిలిష్తీయుల దేవతలను పూజిం చుచు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యెహోవా కోపాగ్ని ఇశ్రాయేలీయుల మీద మండగా ఆయన ఫిలిష్తీయుల చేతికిని అమ్మోనీయుల చేతిక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నప్పగించెను గను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​వారు ఆ సంవత్సరము మొదలుకొని ఇశ్రాయేలీయులను, అనగా యొర్దాను అవతల నున్న గిలాదునందలి అమోరీయుల దేశము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ాపుర మున్న ఇశ్రాయేలీయులను పదునెనిమిది సంవత్సరములు చితుకగొట్టి అణచివేస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మరియు అమ్మోనీయులు యూదాదేశస్థులతోను బెన్యామీనీయులతోను ఎఫ్రాయి మీయులతోను యుద్ధముచేయుటకు యొర్దాన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టిరి గనుక ఇశ్రాయేలీయులకు మిక్కిలి శ్రమ కలిగ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అప్పుడు ఇశ్రాయేలీయులుమేము నీ సన్నిధిని పాపము చేసియున్నాము, మా దేవుని విడిచి బయలులను పూజి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అబీమెలెకునకు తరువాత ఇశ్శాఖారు గోత్రికుడైన దోదో మనుమడును పువ్వా కుమారుడునైన తోలా న్యాయాధిపతి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ున్నామని యెహోవాకు మొఱ్ఱపెట్ట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యెహోవా ఐగుప్తీయుల వశములోనుండియు అమోరీయుల వశ ములో నుండియు అమ్మోనీయుల వశములోనుండియు ఫిలిష్తీ య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శములోనుండియు మాత్రము గా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సీదోనీయు లును అమాలేకీయులును మాయోనీయులును మిమ్మును బాధ పరచినప్పుడు వారి వశములోనుండియు నే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ిమ్మును రక్షిం చితిని గద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యితే మీరు నన్ను విసర్జించి అన్య దేవతలను పూజించితిరి గనుక నేను ఇకను మిమ్మును రక్షిం ప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పోయి మీరు కోరుకొనిన దేవతలకు మొఱ్ఱపెట్టు కొనుడి; మీ శ్రమకాలమున అవి మిమ్మును రక్షించునేమో అ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శ్రాయేలీయులతో సెలవ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ప్పుడు ఇశ్రా యేలీయులుమేము పాపము చేసియున్నాము, నీ దృష్టికి ఏది అనుకూలమో దాని చొప్పున మా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ుము; దయ చేసి నేడు మమ్మును రక్షింపుమని చెప్ప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యమింపబడెను. అతడు ఎఫ్రా యిమీయుల మన్యమందలి షామీరులో నివసించినవా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యెహోవాను సేవింపవలెనని తమ మధ్యనుండి అన్యదేవతలను తొల గింపగా, ఆయన ఆత్మ ఇశ్రాయేలీయులకు కలిగి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ురవస్థను చూచి సహింపలేక 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అప్పుడు అమ్మోనీయులు కూడుకొని గిలాదులో దిగి యుండిరి. ఇశ్రాయేలీయులును కూడుకొని మిస్పా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ిగియ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కాబట్టి జనులు, అనగా గిలాదు పెద్దలుఅమ్మోనీయులతో యుద్ధముచేయ బూనుకొనువాడెవడో వాడు గిలాద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వాసులకందరికిని ప్రధానుడగునని యొక నితో నొకడు చెప్పుకొ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అతడు ఇరువదిమూడు సంవత్సరములు ఇశ్రాయేలీయులకు న్యాయాధిపతియై ఉండి చనిపోయి షామీరులో పాతి పెట్ట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అతని తరువాత గిలాదుదేశస్థుడైన యాయీరు నియ మింపబడినవాడై యిరువదిరెండు సంవత్సరములు ఇశ్రా యేలీయుల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్యాయాధిపతిగా ఉ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అతనికి ముప్పదిమంది కుమారులుండిరి, వారు ముప్పది గాడిదపిల్లల నెక్కి తిరుగువారు, ముప్పది ఊర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కుండెను, నేటి వరకు వాటికి యాయీరు గ్రామములని పే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అవి గిలాదు దేశములో నున్నవి. యాయీరు చనిపోయి కామోనులో పాతిపెట్ట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2026-06-21T08:17:51Z</dcterms:created>
  <dcterms:modified xsi:type="dcterms:W3CDTF">2026-06-21T08:17:51Z</dcterms:modified>
  <dc:title>நியாயாதிபதிகள்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