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64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'Tis only a little way on to my home, 
And there in its sunshine for ever I'll roam ;  
While all the day long I journey with song,
O beautiful Edenland, thou art my home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'Tis only a little way, only a little way ! 
'Tis only a little way on to my hom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'Tis only a little way farther to go, 
O'er mountain and valley where dark waters flow ; 
My Saviour is near, with blessings to cheer ;
His word is my guiding-star — why should I fear ?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'Tis only a little way: there I shall see  
The friends that in glory are waiting for me ;
Their voices from home now float on the air —  
They're calling me tenderly, calling me ther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2026-09-15T13:50:18Z</dcterms:created>
  <dcterms:modified xsi:type="dcterms:W3CDTF">2026-09-15T13:50:18Z</dcterms:modified>
  <dc:title>Hymn : 929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