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ஆத்தும நேச மேய்ப்பரே
என் உள்ளத்தின் ஆனந்தமே
இன்னும் உம்மை கிட்டிச் சேர நான்
வாஞ்சையோடு சமீபிக்கி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ும் பேசும் பேசும் ஜெபம் செய்யும் போது
ஆண்டவா பிரியமானதை
இப்போ காட்டும் செய்ய ஆயத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ெய் மீட்பருக்கு கீழ்ப்படிவோர்
தம் ஆத்துமத்தைத் தேற்றும் இடம்
அடியேனும் பெற அருள்வீர்
அப்பனே விண்ணப்பம் கேட்டிடும் --- பேசும்
3. பாவிகட்கு உமது அன்பை
என் நடையார் காட்டச் செய்யும்
கல்வாரி ஆவியாலென் உள்ளத்தைப்
போரில் வெல்ல அபிஷேகியும் --- பேசும்
4. என் ஜீவிய நாட்களெல்லாம்
நீர் சென்ற பாதையில் செல்லுவேன்
ஆசித்துத் தாரேன் எனதெல்லாம்
மீட்பரே வல்லமை தந்திடும் --- பேச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2026-06-15T08:32:24Z</dcterms:created>
  <dcterms:modified xsi:type="dcterms:W3CDTF">2026-06-15T08:32:24Z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