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presProps" Target="presProps.xml"/>
  <Relationship Id="rId70" Type="http://schemas.openxmlformats.org/officeDocument/2006/relationships/viewProps" Target="viewProps.xml"/>
  <Relationship Id="rId7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அவர்களை நோக்கி: நீங்கள் பரிசேயருடைய புளித்தமாவைக்குறித்தும் ஏரோதின் புளித்தமாவைக்குறித்தும் எச்சரிக்கையாயிருங்கள் என்று கற்பித்த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அவர்கள்: நம்மிடத்தில் அப்பங்கள் இல்லாதபடியால் இப்படிச் சொல்லுகிறார் என்று தங்களுக்குள்ளே யோசனைபண்ணிக்கொண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தை அறிந்து, அவர்களை நோக்கி: உங்களிடத்தில் அப்பங்கள் இல்லாதபடியினால் நீங்கள் யோசனைபண்ணுகிறதென்ன? இன்னும் சிந்தியாமலும் உணராமலும் இருக்கிறீர்களா? இன்னும் உங்கள் இருதயம் கடினமாயிருக்கிறதா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தை அறிந்து, அவர்களை நோக்கி: உங்களிடத்தில் அப்பங்கள் இல்லாதபடியினால் நீங்கள் யோசனைபண்ணுகிறதென்ன? இன்னும் சிந்தியாமலும் உணராமலும் இருக்கிறீர்களா? இன்னும் உங்கள் இருதயம் கடினமாயிருக்கிறதா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ுக்கு கண்களிருந்தும் காணாதிருக்கிறீர்களா? காதுகளிருந்தும் கேளாதிருக்கிறீர்களா? நினைவுகூராமலுமிருக்கிறீர்களா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ுக்கு கண்களிருந்தும் காணாதிருக்கிறீர்களா? காதுகளிருந்தும் கேளாதிருக்கிறீர்களா? நினைவுகூராமலுமிருக்கிறீர்களா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ஐந்து அப்பங்களை ஐயாயிரம் பேருக்குப் பங்கிட்டபோது, மீதியான துணிக்கைகளை எத்தனை கூடை நிறைய எடுத்தீர்கள் என்று கேட்டார். பன்னிரண்டு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ஐந்து அப்பங்களை ஐயாயிரம் பேருக்குப் பங்கிட்டபோது, மீதியான துணிக்கைகளை எத்தனை கூடை நிறைய எடுத்தீர்கள் என்று கேட்டார். பன்னிரண்டு எ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ஏழு அப்பங்களை நாலாயிரம் பேருக்குப் பங்கிட்டபோது, மீதியான துணிக்கைகளை எத்தனை கூடை நிறைய எடுத்தீர்கள் என்று கேட்டார். ஏழு என்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ஏழு அப்பங்களை நாலாயிரம் பேருக்குப் பங்கிட்டபோது, மீதியான துணிக்கைகளை எத்தனை கூடை நிறைய எடுத்தீர்கள் என்று கேட்டார். ஏழு என்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பரிசேயர் வந்து அவரோடே தர்க்கிக்கத்தொடங்கி, அவரைச் சோதிக்கும்படி, வானத்திலிருந்து ஒரு அடையாளத்தைக் காண்பிக்கவேண்டும் என்று கேட்ட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டியானால், நீங்கள் உணராதிருக்கிறது எப்படி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ர் பெத்சாயிதா ஊருக்கு வந்தார்; அப்பொழுது ஒரு குருடனை அவரிடத்தில் கொண்டுவந்து, அவனைத் தொடும்படி அவரை வேண்டிக்கொண்ட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குருடனுடைய கையைப்பிடித்து, அவனைக் கிராமத்துக்கு வெளியே அழைத்துக்கொண்டுபோய், அவன் கண்களில் உமிழ்ந்து, அவன்மேல் கைகளை வைத்து எதையாகிலும் காண்கிறாயா என்று கேட்ட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குருடனுடைய கையைப்பிடித்து, அவனைக் கிராமத்துக்கு வெளியே அழைத்துக்கொண்டுபோய், அவன் கண்களில் உமிழ்ந்து, அவன்மேல் கைகளை வைத்து எதையாகிலும் காண்கிறாயா என்று கேட்ட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ஏறிட்டுப்பார்த்து: நடக்கிற மனுஷரை மரங்களைப்போல் காண்கிறேன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அவர் மறுபடியும் அவன் கண்களின்மேல் கைகளை வைத்து, அவனை ஏறிட்டுப்பார்க்கும்படி செய்தார்; அப்பொழுது அவன் சொஸ்தமடைந்து, யாவரையும் தெளிவாய்க் கண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அவர் மறுபடியும் அவன் கண்களின்மேல் கைகளை வைத்து, அவனை ஏறிட்டுப்பார்க்கும்படி செய்தார்; அப்பொழுது அவன் சொஸ்தமடைந்து, யாவரையும் தெளிவாய்க் கண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 அவர் அவனை நோக்கி: நீ கிராமத்தில் பிரவேசியாமலும், கிராமத்தில் இதை ஒருவருக்கும் சொல்லாமலும், இரு என்று சொல்லி, அவனை வீட்டிற்கு அனுப்பிவிட்ட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 அவர் அவனை நோக்கி: நீ கிராமத்தில் பிரவேசியாமலும், கிராமத்தில் இதை ஒருவருக்கும் சொல்லாமலும், இரு என்று சொல்லி, அவனை வீட்டிற்கு அனுப்பிவிட்ட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, இயேசுவும் அவருடைய சீஷர்களும் புறப்பட்டு, பிலிப்புச் செசரியா பட்டணத்தைச் சேர்ந்த கிராமங்களுக்குப் போனார்கள். வழியிலே அவர் தம்முடைய சீஷர்களை நோக்கி: ஜனங்கள் என்னை யார் என்று சொல்லுகிறார்கள் என்று கேட்ட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பரிசேயர் வந்து அவரோடே தர்க்கிக்கத்தொடங்கி, அவரைச் சோதிக்கும்படி, வானத்திலிருந்து ஒரு அடையாளத்தைக் காண்பிக்கவேண்டும் என்று கேட்ட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, இயேசுவும் அவருடைய சீஷர்களும் புறப்பட்டு, பிலிப்புச் செசரியா பட்டணத்தைச் சேர்ந்த கிராமங்களுக்குப் போனார்கள். வழியிலே அவர் தம்முடைய சீஷர்களை நோக்கி: ஜனங்கள் என்னை யார் என்று சொல்லுகிறார்கள் என்று கேட்ட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ர்கள்: சிலர் உம்மை யோவான்ஸ்நானன் என்றும், சிலர் எலியா என்றும், வேறு சிலர் தீர்க்கதரிசிகளில் ஒருவர் என்றும் சொல்லுகிறார்கள் என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அவர்: நீங்கள் என்னை யாரென்று சொல்லுகிறீர்கள் என்று கேட்டார். பேதுரு பிரதியுத்தரமாக: நீர் கிறிஸ்து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அவர்: நீங்கள் என்னை யாரென்று சொல்லுகிறீர்கள் என்று கேட்டார். பேதுரு பிரதியுத்தரமாக: நீர் கிறிஸ்து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, தம்மைக்குறித்து ஒருவருக்கும் சொல்லாதபடிக்கு அவர்களுக்கு உறுதியாய்க் கட்டளையிட்ட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ல்லாமலும், மனுஷகுமாரன் பலபாடுகள் பட்டு, மூப்பராலும் பிரதான ஆசாரியராலும் வேதபாரகராலும் ஆகாதவனென்று தள்ளப்பட்டு, கொல்லப்பட்டு, மூன்று நாளைக்குப்பின்பு உயிர்த்தெழுந்திருக்கவேண்டியதென்று அவர்களுக்குப் போதிக்கத்தொடங்கி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ல்லாமலும், மனுஷகுமாரன் பலபாடுகள் பட்டு, மூப்பராலும் பிரதான ஆசாரியராலும் வேதபாரகராலும் ஆகாதவனென்று தள்ளப்பட்டு, கொல்லப்பட்டு, மூன்று நாளைக்குப்பின்பு உயிர்த்தெழுந்திருக்கவேண்டியதென்று அவர்களுக்குப் போதிக்கத்தொடங்கின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ந்த வார்த்தையை அவர் தாரளமாகச் சொன்னார். அப்பொழுது, பேதுரு அவரைத் தனியே அழைத்துக்கொண்டுபோய், அவரைக் கடிந்துகொள்ளத் தொடங்கி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திரும்பித் தம்முடைய சீஷரைப் பார்த்து, பேதுருவை நோக்கி: எனக்குப் பின்னாகப்போ, சாத்தானே, நீ தேவனுக்கேற்றவைகளைச் சிந்தியாமல் மனுஷருக்கு ஏற்றவைகளைச் சிந்திக்கிறாய் என்று சொல்லி அவனைக் கடிந்துகொண்ட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திரும்பித் தம்முடைய சீஷரைப் பார்த்து, பேதுருவை நோக்கி: எனக்குப் பின்னாகப்போ, சாத்தானே, நீ தேவனுக்கேற்றவைகளைச் சிந்தியாமல் மனுஷருக்கு ஏற்றவைகளைச் சிந்திக்கிறாய் என்று சொல்லி அவனைக் கடிந்துகொண்ட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தம்முடைய ஆவியில் பெருமூச்சுவிட்டு: இந்தச் சந்ததியார் அடையாளம் தேடுகிறதென்ன? இந்தச் சந்ததியாருக்கு ஒரு அடையாளமும் கொடுக்கப்படுவதில்லையென்று மெய்யாகவே உங்களுக்குச் சொல்லுகிறேன் என்று சொல்லி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பு, அவர் ஜனங்களையும் தம்முடைய சீஷர்களையும் தம்மிடத்தில் அழைத்து: ஒருவன் என் பின்னே வர விரும்பினால், அவன் தன்னைத்தான் வெறுத்து, தன் சிலுவையை எடுத்துக்கொண்டு என்னைப் பின்பற்றக்கடவ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பு, அவர் ஜனங்களையும் தம்முடைய சீஷர்களையும் தம்மிடத்தில் அழைத்து: ஒருவன் என் பின்னே வர விரும்பினால், அவன் தன்னைத்தான் வெறுத்து, தன் சிலுவையை எடுத்துக்கொண்டு என்னைப் பின்பற்றக்கடவ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ன் ஜீவனை இரட்சிக்க விரும்புகிறவன் அதை இழந்துபோவான், என்னிமித்தமாகவும் சுவிசேஷத்தினிமித்தமாகவும் தன் ஜீவனை இழந்து போகிறவன் அதை இரட்சித்துக்கொள்ளுவ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ன் ஜீவனை இரட்சிக்க விரும்புகிறவன் அதை இழந்துபோவான், என்னிமித்தமாகவும் சுவிசேஷத்தினிமித்தமாகவும் தன் ஜீவனை இழந்து போகிறவன் அதை இரட்சித்துக்கொள்ளுவ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மனுஷன் உலகம் முழுவதையும் ஆதாயப்படுத்திக்கொண்டாலும், தன் ஜீவனை நஷ்டப்படுத்தினால் அவனுக்கு லாபம் என்ன?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மனுஷன் தன் ஜீவனுக்கு ஈடாக என்னத்தைக் கொடுப்பான்?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ஆதலால் விபசாரமும் பாவமுமுள்ள இந்தச் சந்ததியில் என்னைக்குறித்தும் என் வார்த்தைகளைக்குறித்தும் எவன் வெட்கப்படுவானோ, அவனைக்குறித்து மனுஷகுமாரனும் தமது பிதாவின் மகிமை பொருந்தினவராய்ப் பரிசுத்த தூதர்களோடுங்கூட வரும்போது வெட்கப்படுவார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ஆதலால் விபசாரமும் பாவமுமுள்ள இந்தச் சந்ததியில் என்னைக்குறித்தும் என் வார்த்தைகளைக்குறித்தும் எவன் வெட்கப்படுவானோ, அவனைக்குறித்து மனுஷகுமாரனும் தமது பிதாவின் மகிமை பொருந்தினவராய்ப் பரிசுத்த தூதர்களோடுங்கூட வரும்போது வெட்கப்படுவார்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ஆதலால் விபசாரமும் பாவமுமுள்ள இந்தச் சந்ததியில் என்னைக்குறித்தும் என் வார்த்தைகளைக்குறித்தும் எவன் வெட்கப்படுவானோ, அவனைக்குறித்து மனுஷகுமாரனும் தமது பிதாவின் மகிமை பொருந்தினவராய்ப் பரிசுத்த தூதர்களோடுங்கூட வரும்போது வெட்கப்படுவார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 நாட்களிலே திரளான ஜனங்கள் கூடிவந்திருக்கையில், அவர்கள் சாப்பிடுகிறதற்கு ஒன்றுமில்லாதபோது, இயேசு தம்முடைய சீஷரை அழைத்து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தம்முடைய ஆவியில் பெருமூச்சுவிட்டு: இந்தச் சந்ததியார் அடையாளம் தேடுகிறதென்ன? இந்தச் சந்ததியாருக்கு ஒரு அடையாளமும் கொடுக்கப்படுவதில்லையென்று மெய்யாகவே உங்களுக்குச் சொல்லுகிறேன் என்று சொல்லி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 நாட்களிலே திரளான ஜனங்கள் கூடிவந்திருக்கையில், அவர்கள் சாப்பிடுகிறதற்கு ஒன்றுமில்லாதபோது, இயேசு தம்முடைய சீஷரை அழைத்து: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ஜனங்களுக்காகப் பரிதபிக்கிறேன், இவர்கள் இப்பொழுது என்னிடத்தில் தங்கியிருந்த மூன்று நாளாய்ச் சாப்பிட ஒன்றுமில்லாதிருக்கிறார்கள்;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ஜனங்களுக்காகப் பரிதபிக்கிறேன், இவர்கள் இப்பொழுது என்னிடத்தில் தங்கியிருந்த மூன்று நாளாய்ச் சாப்பிட ஒன்றுமில்லாதிருக்கிறார்கள்;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ர்களில் சிலர் தூரத்திலிருந்து வந்தவர்களாகையால், நான் இவர்களைப் பட்டினியாய் வீட்டிற்கு அனுப்பிவிட்டால் வழியில் சோர்ந்து போவார்களே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ர்களில் சிலர் தூரத்திலிருந்து வந்தவர்களாகையால், நான் இவர்களைப் பட்டினியாய் வீட்டிற்கு அனுப்பிவிட்டால் வழியில் சோர்ந்து போவார்களே என்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அவருடைய சீஷர்கள்: இந்த வனாந்தரத்திலே ஒருவன் எங்கேயிருந்து அப்பங்களைக் கொண்டுவந்து இத்தனை பேர்களைத் திருப்தியாக்கக்கூடும் என்ற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அவருடைய சீஷர்கள்: இந்த வனாந்தரத்திலே ஒருவன் எங்கேயிருந்து அப்பங்களைக் கொண்டுவந்து இத்தனை பேர்களைத் திருப்தியாக்கக்கூடும் என்ற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அவர்: உங்களிடத்தில் எத்தனை அப்பங்கள் உண்டு என்று கேட்டார். அவர்கள்: ஏழு அப்பங்கள் உண்டு என்ற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 ஜனங்களைத் தரையிலே பந்தியிருக்கக் கட்டளையிட்டு, அந்த ஏழு அப்பங்களையும் எடுத்து, ஸ்தோத்திரம் பண்ணி, பிட்டு, அவர்களுக்குப் பரிமாறும்படி சீஷர்களிடத்தில் கொடுத்தார்; அவர்கள் ஜனங்களுக்குப் பரிமாறின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 ஜனங்களைத் தரையிலே பந்தியிருக்கக் கட்டளையிட்டு, அந்த ஏழு அப்பங்களையும் எடுத்து, ஸ்தோத்திரம் பண்ணி, பிட்டு, அவர்களுக்குப் பரிமாறும்படி சீஷர்களிடத்தில் கொடுத்தார்; அவர்கள் ஜனங்களுக்குப் பரிமாறி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ை விட்டு மறுபடியும் படவில் ஏறி, அக்கரைக்குப் போன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 ஜனங்களைத் தரையிலே பந்தியிருக்கக் கட்டளையிட்டு, அந்த ஏழு அப்பங்களையும் எடுத்து, ஸ்தோத்திரம் பண்ணி, பிட்டு, அவர்களுக்குப் பரிமாறும்படி சீஷர்களிடத்தில் கொடுத்தார்; அவர்கள் ஜனங்களுக்குப் பரிமாறின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ல சிறு மீன்களும் அவர்களிடத்தில் இருந்தது; அவர் அவைகளையும் ஆசீர்வதித்து அவர்களுக்குப் பரிமாறும்படி சொன்ன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சாப்பிட்டுத் திருப்தியடைந்தார்கள்; மீதியான துணிக்கைகளை ஏழு கூடை நிறைய எடுத்த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சாப்பிட்டுத் திருப்தியடைந்தார்கள்; மீதியான துணிக்கைகளை ஏழு கூடை நிறைய எடுத்த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ாப்பிட்டவர்கள் ஏறக்குறைய நாலாயிரம் பேராயிருந்தார்கள். பின்பு அவர் அவர்களை அனுப்பிவிட்ட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டனே அவர் தம்முடைய சீஷரோடேகூடப் படவில் ஏறி, தல்மனூத்தாவின் எல்லைகளில் வந்த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டனே அவர் தம்முடைய சீஷரோடேகூடப் படவில் ஏறி, தல்மனூத்தாவின் எல்லைகளில் வந்த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ீஷர்கள் அப்பங்களைக் கொண்டுவர மறந்துபோனார்கள்; படவிலே அவர்களிடத்தில் ஒரு அப்பமாத்திரம் இ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ீஷர்கள் அப்பங்களைக் கொண்டுவர மறந்துபோனார்கள்; படவிலே அவர்களிடத்தில் ஒரு அப்பமாத்திரம் இரு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அவர்களை நோக்கி: நீங்கள் பரிசேயருடைய புளித்தமாவைக்குறித்தும் ஏரோதின் புளித்தமாவைக்குறித்தும் எச்சரிக்கையாயிருங்கள் என்று கற்பித்த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Her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y reasoned among themselves, saying, It is because we have no br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when Jesus knew it, he says unto them, Why reason all of you, because all of you have n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ead? perceive all of you not yet, neither understand? have all of you your heart yet hardene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Having eyes, see all of you not? and having ears, hear all of you not? and do all of you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membe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When I brake the five loaves among five thousand, how many baskets full of fragments took 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up? They say unto him, Twel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when the seven among four thousand, how many baskets full of fragments took all of you up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y said, Se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 Pharisees came forth, and began to question with him, seeking of him a sign from heave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he said unto them, How is it that all of you do not understan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he comes to Bethsaida; and they bring a blind man unto him, and besought him to touch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he took the blind man by the hand, and led him out of the town; and when he had spit on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yes, and put his hands upon him, he asked him if he saw ou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he looked up, and said, I see men as trees, walk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fter that he put his hands again upon his eyes, and made him look up: and he was restored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w every man clear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he sent him away to his house, saying, Neither go into the town, nor tell it to any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w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Jesus went out, and his disciples, into the towns of Caesarea Philippi: and by the way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mpting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ked his disciples, saying unto them, Whom do men say that I a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they answered, John the Baptist; but some say, Elijah; and others, One of the prophe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he says unto them, But whom say all of you that I am? And Peter answers and says unto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are the Chri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he charged them that they should tell no man of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he began to teach them, that the Son of man must suffer many things, and be rejected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lders, and of the chief priests, and scribes, and be killed, and after three days rise aga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he spoke that saying openly. And Peter took him, and began to rebuke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But when he had turned about and looked on his disciples, he rebuked Peter, saying, Get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ind me, Satan: for you savour not the things that be of God, but the things that be of 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he sighed deeply in his spirit, and says, Why does this generation seek after a sign? veril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when he had called the people unto him with his disciples also, he said unto them, Whosoev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come after me, let him deny himself, and take up his cross, and follow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For whosoever will save his life shall lose it; but whosoever shall lose his life for my sak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gospel's, the same shall save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For what shall it profit a man, if he shall gain the whole world, and lose his own sou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Or what shall a man give in exchange for his sou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Whosoever therefore shall be ashamed of me and of my words in this adulterous and sinfu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ration; of him also shall the Son of man be ashamed, when he comes in the glory of his Fa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the holy angel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In those days the multitude being very great, and having nothing to eat, Jesus called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say unto you, There shall no sign be given unto this gener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sciples unto him, and says unto the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I have compassion on the multitude, because they have now been with me three days, and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hing to ea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if I send them away fasting to their own houses, they will faint by the way: for diver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 came from f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his disciples answered him, From whence can a man satisfy these men with bread here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dernes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he asked them, How many loaves have all of you? And they said, Se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he commanded the people to sit down on the ground: and he took the seven loaves, and g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nks, and brake, and gave to his disciples to set before them; and they did set them befor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he left them, and entering into the ship again departed to the other sid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y had a few small fishes: and he blessed, and commanded to set them also before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So they did eat, and were filled: and they took up of the broken food that was left sev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aske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y that had eaten were about four thousand: and he sent them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immediately he entered into a ship with his disciples, and came into the part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lmanuth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Now the disciples had forgotten to take bread, neither had they in the ship with them more th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e loa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he charged them, saying, Take heed, beware of the leaven of the Pharisees, and of the leav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2026-09-04T19:52:31Z</dcterms:created>
  <dcterms:modified xsi:type="dcterms:W3CDTF">2026-09-04T19:52:31Z</dcterms:modified>
  <dc:title>Mark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