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wing the seed by the dawn-light fair,
Sowing the seed by the noonday glare ;
Sowing the seed by the fading light, 
Sowing the seed in the solemn night: 
Oh, what shall the harvest be ? 
Oh, what shall the harvest b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wn ... in the dark - • - ness or sown ... in 
the light, . . .  . . . 
Sown ... in our weak ness or sown ... in our might,
Gathered in time or eternity, 
Sure, ah, sure will the harvest be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owing the seed by the wayside high, 
Sowing the seed on the rocks to die; 
Sowing the seed where the thorns will spoil, 
Sowing the seed in the fertile soil : 
Oh, what shall the harvest b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wing the seed of a lingering pain, 
Sowing the seed of a maddened brain ; 
Sowing the seed of a tarnished name, 
Sowing the seed of eternal shame : 
Oh, what shall the harvest be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wing the seed with an aching heart, 
Sowing the seed while the tear-drops start ; 
Sowing in hope till the reapers come, 
Gladly to gather the harvest home : 
Oh, what shall the harvest b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2026-07-31T14:50:24Z</dcterms:created>
  <dcterms:modified xsi:type="dcterms:W3CDTF">2026-07-31T14:50:24Z</dcterms:modified>
  <dc:title>Hymn : 1057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