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ேசுகையில், இதோ, ஒளியுள்ள ஒரு மேகம் அவர்கள்மேல் நிழலிட்டது. இவர் என்னுடைய நேச குமாரன், இவரில் பிரியமாயிருக்கிறே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ஷர்கள் அதைக்கேட்டு, முகங்குப்புற விழுந்து, மிகவும் பய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இயேசு வந்து, அவர்களைத் தொட்டு: எழுந்திருங்கள் பயப்படாதேயுங்கள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ங்கள் கண்களை ஏறெடுத்துப்பார்க்கையில் இயேசுவைத்தவிர வேரொருவரையும் காண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இயேசு அவர்களை நோக்கி: மனுஷகுமாரன் மரித்தோரிலிருந்து எழுந்திருக்கும்வரைக்கும் இந்தத் தரிசனத்த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இயேசு அவர்களை நோக்கி: மனுஷகுமாரன் மரித்தோரிலிருந்து எழுந்திருக்கும்வரைக்கும் இந்தத் தரிசனத்த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அவருடைய சீஷர்கள் அவரை நோக்கி: அப்படியானால் எலியா முந்திவரவேண்டும் என்று வேதபாரகர் சொல்லுகிறார்களே, அதெப்படி யென்று கே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அவர்களுக்குப் பிரதியுத்தரமாக: எலியா முந்தி வந்து எல்லாவற்றையும் சீர்ப்படுத்துவது மெய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, எலியா வந்தாயிற்று என்று உங்களுக்குச் சொல்லுகிறேன்; அவனை அறியாமல் தங்கள் இஷ்டப்படி அவனுக்குச் செய்தார்கள்; இவ்விதமாய் மனுஷகுமாரனும் அவர்களால் பாடுபடுவார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, எலியா வந்தாயிற்று என்று உங்களுக்குச் சொல்லுகிறேன்; அவனை அறியாமல் தங்கள் இஷ்டப்படி அவனுக்குச் செய்தார்கள்; இவ்விதமாய் மனுஷகுமாரனும் அவர்களால் பாடுபடுவார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றுநாளைக்குப் பின்பு, இயேசு பேதுருவையும் யாக்கோபையும் அவனுடைய சகோதரனாகிய யோவானையும் கூட்டிக்கொண்டு தனித்திருக்கும்படி உயர்ந்த மலையின்மேல் போய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யோவான் ஸ்நானனைக்குறித்துத் தங்களுக்குச் சொன்னார் என்று அப்பொழுது அவர்கள் அறிந்துகொண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ஜனங்களிடத்தில் வந்தபோது, ஒரு மனுஷன் அவரிடத்தில் வந்து, அவர் முன்பாக முழங்கால்படியிட்டு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கப்பர்நகூமில் வந்தபோது, வரிப்பணம் வாங்குகிறவர்கள் பேதுருவினிடத்தில் வந்து, உங்கள் போதகர் வரிப்பணம் செலுத்துகிறதில்லையா என்று கேட்டார்கள்; செலுத்துகிறார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கப்பர்நகூமில் வந்தபோது, வரிப்பணம் வாங்குகிறவர்கள் பேதுருவினிடத்தில் வந்து, உங்கள் போதகர் வரிப்பணம் செலுத்துகிறதில்லையா என்று கேட்டார்கள்; செலுத்துகிறார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வீட்டிற்குள் வந்தபோது, அவன் பேசுகிறதற்கு முன்னமே இயேசு அவனை நோக்கி: சீமோனே, உனக்கு எப்படித் தோன்றுகிறது? பூமியின் ராஜாக்கள் தீர்வையையும் வரியையும் தங்கள் பிள்ளைகளிடத்திலோ, அந்நியரிடத்திலோ, யாரிடத்தில் வாங்குகிறார்கள் என்று கேட்ட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வீட்டிற்குள் வந்தபோது, அவன் பேசுகிறதற்கு முன்னமே இயேசு அவனை நோக்கி: சீமோனே, உனக்கு எப்படித் தோன்றுகிறது? பூமியின் ராஜாக்கள் தீர்வையையும் வரியையும் தங்கள் பிள்ளைகளிடத்திலோ, அந்நியரிடத்திலோ, யாரிடத்தில் வாங்குகிறார்கள் என்று கேட்ட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ப் பேதுரு: அந்நியரிடத்தில் வாங்குகிறார்கள் என்றான். இயேசு அவனை நோக்கி: அப்படியானால் பிள்ளைகள் அதைச் செலுத்தவேண்டுவதில்லைய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ிலும், நாம் அவர்களுக்கு இடறலாயிராதபடிக்கு, நீ கடலுக்குப்போய், தூண்டில் போட்டு, முதலாவது அகப்படுகிற மீனைப்பிடித்து, அதன் வாயைத் திறந்துபார். ஒரு வெள்ளிப்பணத்தைக் காண்பாய்; அதை எடுத்து எனக்காகவும் உனக்காகவும் அவர்களிடத்தில் கொடு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ிலும், நாம் அவர்களுக்கு இடறலாயிராதபடிக்கு, நீ கடலுக்குப்போய், தூண்டில் போட்டு, முதலாவது அகப்படுகிற மீனைப்பிடித்து, அதன் வாயைத் திறந்துபார். ஒரு வெள்ளிப்பணத்தைக் காண்பாய்; அதை எடுத்து எனக்காகவும் உனக்காகவும் அவர்களிடத்தில் கொடு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ண்டவரே, என் மகனுக்கு இரங்கும், அவன் சந்திரரோகியாய்க் கொடிய வேதனைப்படுகிறான்; அடிக்கடி தீயிலும், அடிக்கடி ஜலத்திலும் விழுகி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றுநாளைக்குப் பின்பு, இயேசு பேதுருவையும் யாக்கோபையும் அவனுடைய சகோதரனாகிய யோவானையும் கூட்டிக்கொண்டு தனித்திருக்கும்படி உயர்ந்த மலையின்மேல் போய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ண்டவரே, என் மகனுக்கு இரங்கும், அவன் சந்திரரோகியாய்க் கொடிய வேதனைப்படுகிறான்; அடிக்கடி தீயிலும், அடிக்கடி ஜலத்திலும் விழுகி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ை உம்முடைய சீஷர்களிடத்தில் கொண்டுவந்தேன்; அவனைச் சொஸ்தமாக்க அவர்களால் கூடாமற்போயிற்று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பிரதியுத்தரமாக: விசுவாசமில்லாத மாறுபாடுள்ள சந்ததியே, எதுவரைக்கும் நான் உங்களோடு இருப்பேன்? எதுவரைக்கும் உங்களிடத்தில் பொறுமையாயி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பிரதியுத்தரமாக: விசுவாசமில்லாத மாறுபாடுள்ள சந்ததியே, எதுவரைக்கும் நான் உங்களோடு இருப்பேன்? எதுவரைக்கும் உங்களிடத்தில் பொறுமையாயி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பிசாசை அதட்டினார்; உடனே அது அவனை விட்டுப் புறப்பட்டது; அந்நேரமே அந்த இளைஞன் சொஸ்தமா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சீஷர்கள் இயேசுவினிடத்தில் தனித்து வந்து: அதைத் துரத்திவிட எங்களால் ஏன் கூடாமற்போயிற்று என்று கேட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இயேசு: உங்கள் அவிசுவாசத்தினாலேதான்; கடுகுவிதையளவு விசுவாசம் உங்களுக்கு இருந்தால் நீங்கள் இந்த மலையைப்பார்த்து, இவ்விடம் விட்டு அப்புறம்போ என்று சொல்ல அது அப்புறம் போம்; உங்களால் கூடாத காரியம் ஒன்றுமிராது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இயேசு: உங்கள் அவிசுவாசத்தினாலேதான்; கடுகுவிதையளவு விசுவாசம் உங்களுக்கு இருந்தால் நீங்கள் இந்த மலையைப்பார்த்து, இவ்விடம் விட்டு அப்புறம்போ என்று சொல்ல அது அப்புறம் போம்; உங்களால் கூடாத காரியம் ஒன்றுமிராது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இயேசு: உங்கள் அவிசுவாசத்தினாலேதான்; கடுகுவிதையளவு விசுவாசம் உங்களுக்கு இருந்தால் நீங்கள் இந்த மலையைப்பார்த்து, இவ்விடம் விட்டு அப்புறம்போ என்று சொல்ல அது அப்புறம் போம்; உங்களால் கூடாத காரியம் ஒன்றுமிராது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ஜாதிப்பிசாசு ஜெபத்தினாலும் உபவாசத்தினாலுமேயன்றி மற்றெவ்விதத்தினாலும் புறப்பட்டுப்போகாது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க்கு முன்பாக மறுரூபமானார்; அவர் முகம் சூரியனைப்போலப் பிரகாசித்தது, அவர் வஸ்திரம் வெளிச்சத்தைப்போல வெண்மையாயிற்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லிலேயாவிலே சஞ்சரிக்கும்போது, இயேசு அவர்களை நோக்கி: மனுஷகுமாரன் மனுஷர் கைகளில் ஒப்புக்கொடுக்கப்படு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அவரைக்கொலை செய்வார்கள்; ஆகிலும் மூன்றாம் நாளிலே உயிர்த்தெழுந்திருப்பார் என்றார். அவர்கள் மிகுந்த துக்கமடை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க்கு முன்பாக மறுரூபமானார்; அவர் முகம் சூரியனைப்போலப் பிரகாசித்தது, அவர் வஸ்திரம் வெளிச்சத்தைப்போல வெண்மையாயிற்ற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யும், எலியாவும் அவரோடே பேசுகிறவர்களாக அவர்களுக்குக் காணப்பட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ேதுரு இயேசுவை நோக்கி: ஆண்டவரே, நாம் இங்கே இருக்கிறது நல்லது; உமக்குச் சித்தமானால், இங்கே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ேதுரு இயேசுவை நோக்கி: ஆண்டவரே, நாம் இங்கே இருக்கிறது நல்லது; உமக்குச் சித்தமானால், இங்கே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ேசுகையில், இதோ, ஒளியுள்ள ஒரு மேகம் அவர்கள்மேல் நிழலிட்டது. இவர் என்னுடைய நேச குமாரன், இவரில் பிரியமாயிருக்கிறே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यह मेरा प्रिय पुत्र है, जिस से मैं प्रसन्न हूं: इस की सु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चेले यह सुनकर मुंह के बल गिर गए और अत्यन्त डर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यीशु ने पास आकर उन्हें छूआ, और कहा, उठो; डरो मत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उन्होंने अपनी आंखे उठाकर यीशु को छोड़ और किसी को न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ब वे पहाड़ से उतर रहे थे तब यीशु ने उन्हें यह आज्ञा दी; कि जब तक मनुष्य का पुत्र मरे हुओं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जी उठे तब तक जो कुछ तुम ने देखा है किसी से न कह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उसके चेलों ने उस से पूछा, फिर शास्त्री क्यों कहते हैं, कि एलिय्याह का पहले आना अवश्य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 ने उत्तर दिया, कि एलिय्याह तो आएगा: और सब कुछ सुधा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परन्तु मैं तुम से कहता हूं, कि एलिय्याह आ चुका; और उन्होंने उसे नहीं पहचाना; परन्तु जैसा चाह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ैसा ही उसके साथ किया: इसी रीति से मनुष्य का पुत्र भी उन के हाथ से दुख उठ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छ: दिन के बाद यीशु ने पतरस और याकूब और उसके भाई यूहन्ना को साथ लिया, और उन्हें एकान्त में कि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चेलों ने समझा कि उस ने हम से यूहन्ना बपतिस्मा देने वाले के विषय में क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ब वे भीड़ के पास पहुंचे, तो एक मनुष्य उसके पास आया, और घुटने टेक कर कह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ब वे कफरनहूम में पहुंचे, तो मन्दिर के लिये कर लेने वालों ने पतरस के पास आकर पूछा, कि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ा गुरू मन्दिर का कर नहीं देता? उस ने कहा, हां देता तो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जब वह घर में आया, तो यीशु ने उसके पूछने से पहिले उस से कहा, हे शमौन तू क्या समझता है पृथ्वी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ा महसूल या कर किन से लेते हैं? अपने पुत्रों से या परायों से? पतरस ने उन से कहा, परायों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यीशु ने उस से कहा, तो पुत्र बच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ौभी इसलिये कि हम उन्हें ठोकर न खिलाएं, तू झील के किनारे जाकर बंसी डाल, और जो मछली पहिले निकल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े ले; तो तुझे उसका मुंह खोलने पर एक सिक्का मिलेगा, उसी को लेकर मेरे और अपने बदले उन्हें दे दे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हे प्रभु, मेरे पुत्र पर दया कर; क्योंकि उस को मिर्गी आती है: और वह बहुत दुख उठाता है; और बार ब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ऊंचे पहाड़ पर ले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ग में और बार बार पानी में गिर पड़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मैं उस को तेरे चेलों के पास लाया था, पर वे उसे अच्छा नहीं कर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ीशु ने उत्तर दिया, कि हे अविश्वासी और हठीले लोगों मैं कब तक तुम्हारे साथ रहूंगा? कब तक तुम्हा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हूंगा? उसे यहां मेरे पास ल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ब यीशु ने उसे घुड़का, और दुष्टात्मा उस में से निकला; और लड़का उसी घड़ी अच्छा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चेलों ने एकान्त में यीशु के पास आकर कहा; हम इसे क्यों नहीं निकाल सक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 ने उन से कहा, अपने विश्वास की घटी के कारण: क्योंकि मैं तुम से सच कहता हूं, यदि तुम्ह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वास राई के दाने के बराबर भी हो, तो इस पहाड़ से कह स को गे, कि यहां से सरककर वहां चला जा, तो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ा जाएगा; और कोई बात तुम्हारे लिये अन्होनी न 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ब वे गलील में थे, तो यीशु ने उन से कहा; मनुष्य का पुत्र मनुष्यों के हाथ में पकड़वा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नके साम्हने उसका रूपान्तर हुआ और उसका मुंह सूर्य की नाईं चमका और उसका वस्त्र ज्योति की ना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वे उसे मार डालेंगे, और वह तीसरे दिन जी उठ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इस पर वे बहुत उदास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जला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देखो, मूसा और एलिय्याह उसके साथ बातें करते हुए उन्हें दिखाई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इस पर पतरस ने यीशु से कहा, हे प्रभु, हमारा यहां रहना अच्छा है; इच्छा हो तो यहां तीन मण्डप बनाऊ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 तेरे लिये, एक मूसा के लिये, और एक एलिय्याह के लिय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वह बोल ही रहा था, कि देखो, एक उजले बादल ने उन्हें छा लिया, और देखो; उस बादल में से यह शब्द निकल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2026-09-05T22:13:14Z</dcterms:created>
  <dcterms:modified xsi:type="dcterms:W3CDTF">2026-09-05T22:13:14Z</dcterms:modified>
  <dc:title>मत्ती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