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35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 ந்தம் என் ஆத்ம கான 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ைநேசர் நாமமே உயர்த்த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ரெல்லாம் உன்ன தரின் நாமம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வரின் நாமம் அதிசயமே அவரின் நாமம் அற்புத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ின் நாமம் ஆச்சர்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ின் நாமம் பரிசுத்தமே கனிய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மையே தேனிலும் மதுர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ாலம் மாறும் காட்சி மாறும் இயேசு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றாது வான ம் மாறும் பூமி மா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்த்தை ஒன்றும் மாறாது என்ற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மே இன்பமே இயேசு நாமம் இன்ப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யது இதயராஐன் நாம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வெல்லாம் பகல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ிப்பாடி போற்ற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ூயர் நாமம் பாடப்பாட துVதர் கூட்டம் சேர்ந்துப்பா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ோட்சலோகம் உயர்த்திப்பாடும் நேசர்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 நாமம் துன்பங்கள் நீக்க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் நாமம் இன்ப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சமிகுந்த இயேசு நாமம் பாக்கியம் என் பொக்கி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2026-07-30T13:14:37Z</dcterms:created>
  <dcterms:modified xsi:type="dcterms:W3CDTF">2026-07-30T13:14:37Z</dcterms:modified>
  <dc:title>துதிப் பாடல்கள் : 592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