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கர்த்தர் அவர்களை அவ்விடத்திலிருந்து பூமியின்மீதெங்கும் சிதறிப்போகப்பண்ணினார்; அப்பொழுது நகரம் கட்டுகிறதை விட்டுவி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ெங்கும் வழங்கின பாஷையைக் கர்த்தர் அவ்விடத்தில் தாறுமாறாக்கினபடியால், அதின் பேர் பாபேல் என்னப்பட்டது; கர்த்தர் அவர்களை அவ்விடத்திலிருந்து பூமியின்மீதெங்கும் சிதறிப்போகப்பண்ண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ெங்கும் வழங்கின பாஷையைக் கர்த்தர் அவ்விடத்தில் தாறுமாறாக்கினபடியால், அதின் பேர் பாபேல் என்னப்பட்டது; கர்த்தர் அவர்களை அவ்விடத்திலிருந்து பூமியின்மீதெங்கும் சிதறிப்போகப்பண்ண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முடைய வம்சவரலாறு: ஜலப்பிரளயம் உண்டாகி இரண்டு வருஷத்திற்குப் பின்பு, சேம் நூறுவயதானபோது, அர்பக்சாத்தைப் பெற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ேமுடைய வம்சவரலாறு: ஜலப்பிரளயம் உண்டாகி இரண்டு வருஷத்திற்குப் பின்பு, சேம் நூறுவயதானபோது, அர்பக்சாத்தைப் பெற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ம் அர்பக்சாத்தைப் பெற்றபின் ஐந்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ம் அர்பக்சாத்தைப் பெற்றபின் ஐந்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ர்பக்சாத் முப்பத்தைந்து வயதானபோது சாலாவைப் பெற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லாவைப் பெற்றபின் அர்பக்சாத்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லாவைப் பெற்றபின் அர்பக்சாத்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கள்: நாம் பூமியின்மீதெங்கும் சிதறிப்போகாதபடிக்கு, நமக்கு ஒரு நகரத்தையும், வானத்தை அளாவும் சிகரமுள்ள ஒரு கோபுரத்தையும் கட்டி, நமக்குப் பேர் உண்டாகப் பண்ணுவோம் வாருங்கள் என்று சொல்லிக்கொண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லா முப்பது வயதானபோது, ஏபேரைப் பெற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பேரைப் பெற்றபின் சாலா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பேரைப் பெற்றபின் சாலா நானூற்று மூன்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பேர் முப்பத்துநாலு வயதானபோது, பேலேகைப் பெற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ேலேகைப் பெற்றபின் ஏபேர் நான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ேலேகைப் பெற்றபின் ஏபேர் நான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லேகு முப்பது வயதானபோது, ரெகூவைப் பெற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ெகூவைப் பெற்றபின் பேலேகு இருநூற்றொன்பது வருஷம் உயிரோடிருந்து குமாரரையும் குமாரத்திகளையும் பெற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ெகூவைப் பெற்றபின் பேலேகு இருநூற்றொன்பது வருஷம் உயிரோடிருந்து குமாரரையும் குமாரத்திகளையும் பெற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ெகூ முப்பத்திரண்டு வயதானபோது, செரூகைப் பெற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கள்: நாம் பூமியின்மீதெங்கும் சிதறிப்போகாதபடிக்கு, நமக்கு ஒரு நகரத்தையும், வானத்தை அளாவும் சிகரமுள்ள ஒரு கோபுரத்தையும் கட்டி, நமக்குப் பேர் உண்டாகப் பண்ணுவோம் வாருங்கள் என்று சொல்லிக்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ெரூகைப் பெற்றபின் ரெகூ இருந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ெரூகைப் பெற்றபின் ரெகூ இருந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ரூகு முப்பது வயதானபோது; நாகோரைப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கோரைப் பெற்றபின் செரூகு இரு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கோரைப் பெற்றபின் செரூகு இருந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கோர் இருபத்தொன்பது வயதானபோது, தேராகைப் பெற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மியெங்கும் ஒரே பாஷையும், ஒரேவிதமான பேச்சும்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ராகைப் பெற்றபின் நாகோர் நூற்றுப்பத்தொன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ராகைப் பெற்றபின் நாகோர் நூற்றுப்பத்தொன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ராகு எழுபது வயதானபோது, ஆபிராம், நாகோர், ஆரான் என்பவர்களைப் பெற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புத்திரர் கட்டுகிற நகரத்தையும் கோபுரத்தையும் பார்க்கிதற்குக் கர்த்தர் இறங்க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கிழக்கேயிருந்து பிரயாணம்பண்ணுகையில், சிநேயார் தேசத்திலே சமபூமியைக்கண்டு, அங்கே குடிய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ராகுடைய வம்சவரலாறு: தேராகு ஆபிராம், நாகோர், ஆரான் என்பவர்களைப் பெற்றான்; ஆரான் லோத்தைப் பெற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ராகுடைய வம்சவரலாறு: தேராகு ஆபிராம், நாகோர், ஆரான் என்பவர்களைப் பெற்றான்; ஆரான் லோத்தைப் பெற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நாம் செங்கல் அறுத்து, அதை நன்றாய்ச் சுடுவோம் வாருங்கள் என்று ஒருவரோடொருவர் பேசிக்கொண்டார்கள்; கல்லுக்குப் பதிலாகச் செங்கல்லும், சாந்துக்குப் பதிலாக நிலக்கீலும் அவர்களுக்கு இ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நாம் செங்கல் அறுத்து, அதை நன்றாய்ச் சுடுவோம் வாருங்கள் என்று ஒருவரோடொருவர் பேசிக்கொண்டார்கள்; கல்லுக்குப் பதிலாகச் செங்கல்லும், சாந்துக்குப் பதிலாக நிலக்கீலும் அவர்களுக்கு இ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ான் தன் ஜந்மபூமியாகிய ஊர் என்கிற கல்தேயர் தேசத்துப் பட்டணத்திலே தன் தகப்பனாகிய தேராகு மரிக்குமுன்னே மர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ாமும் நாகோரும் தங்களுக்குப் பெண்கொண்டார்கள்; ஆபிராமுடைய மனைவிக்குச் சாராய் என்று பேர்; நாகோருடைய மனைவிக்கு மில்க்காள் என்று பேர்; இவள் ஆரானுடைய குமாரத்தி; அந்த ஆரான் மில்க்காளுக்கும் இஸ்காளுக்கும் தகப்ப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பிராமும் நாகோரும் தங்களுக்குப் பெண்கொண்டார்கள்; ஆபிராமுடைய மனைவிக்குச் சாராய் என்று பேர்; நாகோருடைய மனைவிக்கு மில்க்காள் என்று பேர்; இவள் ஆரானுடைய குமாரத்தி; அந்த ஆரான் மில்க்காளுக்கும் இஸ்காளுக்கும் தகப்ப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ாராய்க்குப் பிள்ளையில்லை, மலடியாயிருந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ராகு தன் குமாரனாகிய ஆபிராமையும், ஆரானுடைய குமாரனும் தன் பேரனுமாயிருந்த லோத்தையும், தன் குமாரன் ஆபிராமுடைய மனைவியாகிய தன் மருமகள் சாராயையும் அழைத்துக்கொண்டு, அவர்களுடனே ஊர் என்கிற கல்தேயருடைய பட்டணத்தைவிட்டு, கானான் தேசத்துக்குப் போகப் புறப்பட்டான்; அவர்கள் ஆரான்மட்டும் வந்தபோது, அங்கே இருந்துவி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ராகுடைய ஆயுசுநாட்கள் இருநூற்றைந்து வருஷம்; தேராகு ஆரானிலே மர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: இதோ, ஜனங்கள் ஒரே கூட்டமாய் இருக்கிறார்கள்; அவர்கள் அனைவருக்கும் ஒரே பாஷையும் இருக்கிறது; அவர்கள் இதைச் செய்யத்தொடங்கினார்கள்; இப்பொழுதும் தாங்கள் செய்ய நினைத்தது ஒன்றும் தடைபடமாட்டாது என்று இ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இறங்கிப்போய், ஒருவர் பேசுவதை மற்றொருவர் அறியாதபடிக்கு அங்கே அவர்கள் பாஷையைத் தாறுமாறாக்குவோ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கர்த்தர் அவர்களை அவ்விடத்திலிருந்து பூமியின்மீதெங்கும் சிதறிப்போகப்பண்ணினார்; அப்பொழுது நகரம் கட்டுகிறதை விட்டுவ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 कारण उस नगर को नाम बाबुल पड़ा; क्योंकि सारी पृथ्वी की भाषा में जो गड़बड़ी है, सो यहोवा ने व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ी, और वहीं से यहोवा ने मनुष्यों को सारी पृथ्वी के ऊपर फैला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शेम की वंशावली यह है। जल प्रलय के दो वर्ष पश्चात जब शेम एक सौ वर्ष का हुआ, तब उसने अर्पक्षद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अर्पक्षद ने जन्म के पश्चात शेम पांच सौ वर्ष जीवित रहा;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अर्पक्षद पैंतीस वर्ष का हुआ, तब उसने शेलह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शेलह के जन्म के पश्चात अर्पक्षद चार सौ तीन वर्ष और जीवित रहा, और उसके और भी बेटे बेट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उन्होंने कहा, आओ, हम एक नगर और एक गुम्मट बना लें, जिसकी चोटी आकाश से बातें करे, इस प्रकार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शेलह तीस वर्ष का हुआ, तब उसके द्वारा एबेर को जन्म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एबेर के जन्म के पश्चात शेलह चार सौ तीन वर्ष और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 एबेर चौंतीस वर्ष का हुआ, तब उसके द्वारा पेलेग का जन्म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पेलेग के जन्म के पश्चात एबेर चार सौ तीस वर्ष और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ब पेलेग तीस वर्ष को हुआ, तब उसके द्वारा रू का जन्म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रू के जन्म के पश्चात पेलेग दो सौ नौ वर्ष और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रू बत्तीस वर्ष का हुआ, तब उसके द्वारा सरूग का जन्म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अपना नाम करें ऐसा न हो कि हम को सारी पृथ्वी पर फैलना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सरूग के जन्म के पश्चात रू दो सौ सात वर्ष और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ब सरूग तीस वर्ष का हुआ, तब उसके द्वारा नाहोर का जन्म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नाहोर के जन्म के पश्चात सरूग दो सौ वर्ष और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नाहोर उनतीस वर्ष का हुआ, तब उसके द्वारा तेरह का जन्म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ारी पृथ्वी पर एक ही भाषा, और एक ही बोल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तेरह के जन्म के पश्चात नाहोर एक सौ उन्नीस वर्ष और जीवित रहा, और उसके और भी बेटे बेट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ब तक तेरह सत्तर वर्ष का हुआ, तब तक उसके द्वारा अब्राम, और नाहोर, और हारान उत्पन्न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ब लोग नगर और गुम्मट बनाने लगे; तब इन्हें देखने के लिये यहोवा उत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समय लोग पूर्व की और चलते चलते शिनार देश में एक मैदान पाकर उस में बस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ेरह की यह वंशावली है। तेरह ने अब्राम, और नाहोर, और हारान को जन्म दिया; और हारान ने लूत को जन्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वे आपस में कहने लगे, कि आओ; हम ईंटें बना बना के भली भाँति आग में पकाएं, और उन्होंने पत्थ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थान में ईंट से, और चूने के स्थान में मिट्टी के गारे से काम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हारान अपने पिता के साम्हने ही, कस्दियों के ऊर नाम नगर में, जो उसकी जन्म भूमि थी, म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अब्राम और नाहोर ने स्त्रियां ब्याह लीं: अब्राम की पत्नी का नाम तो सारै, और नाहोर की पत्नी का न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्का था, यह उस हारान की बेटी थी, जो मिल्का और यिस्का दोनों का पि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सारै तो बांझ थी; उसके संतान न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तेरह अपना पुत्र अब्राम, और अपना पोता लूत जो हारान का पुत्र था, और अपनी बहू सारै, जो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होवा ने कहा, मैं क्या देखता हूं, कि सब एक ही दल के हैं और भाषा भी उन सब की एक ही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अब्राम की पत्नी थी इन सभों को ले कर कस्दियों के ऊर नगर से निकल कनान देश जाने को चला; पर हार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देश में पहुंचकर वहीं र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ब तेरह दो सौ पांच वर्ष का हुआ, तब वह हारान देश में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ऐसा ही काम भी आरम्भ किया; और अब जितना वे करने का यत्न करेंगे, उस में से कुछ उन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होना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आओ, हम उतर के उनकी भाषा में बड़ी गड़बड़ी डालें, कि वे एक दूसरे की बोली को न समझ सक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प्रकार यहोवा ने उन को, वहां से सारी पृथ्वी के ऊपर फैला दिया; और उन्होंने उस नगर का बनाना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2026-08-02T23:30:42Z</dcterms:created>
  <dcterms:modified xsi:type="dcterms:W3CDTF">2026-08-02T23:30:42Z</dcterms:modified>
  <dc:title>ஆதியாகமம்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