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ணத்திற்குள் போவோமென்றாலும் பட்டணத்தில் பஞ்சம் உண்டாயிருக்கிறதினால் அங்கே சாவோம்; நாம் இங்கே இருந்தாலும் சாவோம்; ஆகையால் இப்பொழுது சீரியருடைய இராணுவத்திற்குப் போவோம் வாருங்கள்; அவர்கள் நம்மை உயிரோடே வைத்தால் பிழைக்கிறோம்; நம்மைக் கொன்றால் சாகிறோம் என்று சொல்ல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ணத்திற்குள் போவோமென்றாலும் பட்டணத்தில் பஞ்சம் உண்டாயிருக்கிறதினால் அங்கே சாவோம்; நாம் இங்கே இருந்தாலும் சாவோம்; ஆகையால் இப்பொழுது சீரியருடைய இராணுவத்திற்குப் போவோம் வாருங்கள்; அவர்கள் நம்மை உயிரோடே வைத்தால் பிழைக்கிறோம்; நம்மைக் கொன்றால் சாகிறோம் என்று சொல்ல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ணத்திற்குள் போவோமென்றாலும் பட்டணத்தில் பஞ்சம் உண்டாயிருக்கிறதினால் அங்கே சாவோம்; நாம் இங்கே இருந்தாலும் சாவோம்; ஆகையால் இப்பொழுது சீரியருடைய இராணுவத்திற்குப் போவோம் வாருங்கள்; அவர்கள் நம்மை உயிரோடே வைத்தால் பிழைக்கிறோம்; நம்மைக் கொன்றால் சாகிறோம் என்று சொல்ல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ரியருடைய இராணுவத்திற்குப் போக இருட்டோடே எழுந்திருந்து, சீரியருடைய பாளயத்தின் முன்னணியில் வந்தார்கள்; அங்கே ஒருவர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ீரியருடைய இராணுவத்திற்குப் போக இருட்டோடே எழுந்திருந்து, சீரியருடைய பாளயத்தின் முன்னணியில் வந்தார்கள்; அங்கே ஒருவர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்டவர் சீரியரின் இராணுவத்திற்கு இரதங்களின் இரைச்சலையும், குதிரைகளின் இரைச்சலையும், மகா இராணுவத்தின் இரைச்சலையும் கேட்கப் பண்ணினதினால், அவர்கள் ஒருவரை ஒருவர் நோக்கி: இதோ, நம்மிடத்தில் போருக்கு வர, இஸ்ரவேலின் ராஜா ஏத்தியரின் ராஜாக்களையும் எகிப்தியரின் ராஜாக்களையும் நமக்கு விரோதமாகக் கூலி பொருத்தினான் என்று சொல்லி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்டவர் சீரியரின் இராணுவத்திற்கு இரதங்களின் இரைச்சலையும், குதிரைகளின் இரைச்சலையும், மகா இராணுவத்தின் இரைச்சலையும் கேட்கப் பண்ணினதினால், அவர்கள் ஒருவரை ஒருவர் நோக்கி: இதோ, நம்மிடத்தில் போருக்கு வர, இஸ்ரவேலின் ராஜா ஏத்தியரின் ராஜாக்களையும் எகிப்தியரின் ராஜாக்களையும் நமக்கு விரோதமாகக் கூலி பொருத்தினான் என்று சொல்ல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ண்டவர் சீரியரின் இராணுவத்திற்கு இரதங்களின் இரைச்சலையும், குதிரைகளின் இரைச்சலையும், மகா இராணுவத்தின் இரைச்சலையும் கேட்கப் பண்ணினதினால், அவர்கள் ஒருவரை ஒருவர் நோக்கி: இதோ, நம்மிடத்தில் போருக்கு வர, இஸ்ரவேலின் ராஜா ஏத்தியரின் ராஜாக்களையும் எகிப்தியரின் ராஜாக்களையும் நமக்கு விரோதமாகக் கூலி பொருத்தினான் என்று சொல்ல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ுட்டோடே எழுந்திருந்து ஓடிப்போய், தங்கள் கூடாரங்களையும் தங்கள் குதிரைகளையும் தங்கள் கழுதைகளையும் தங்கள் பாளயத்தையும் அவைகள் இருந்த பிரகாரமாக விட்டு, தங்கள் பிராணன்மாத்திரம் தப்பும்படி ஓடிப்போ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ருட்டோடே எழுந்திருந்து ஓடிப்போய், தங்கள் கூடாரங்களையும் தங்கள் குதிரைகளையும் தங்கள் கழுதைகளையும் தங்கள் பாளயத்தையும் அவைகள் இருந்த பிரகாரமாக விட்டு, தங்கள் பிராணன்மாத்திரம் தப்பும்படி ஓடிப்போன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ிசா: கர்த்தருடைய வார்த்தையைக் கேளுங்கள்; நாளை இந்நேரத்தில் சமாரியாவின் வாசலிலே ஒரு மரக்கால் கோதுமை மா ஒரு சேக்கலுக்கும், இரண்டு மரக்கால் வாற்கோதுமை ஒரு சேக்கலுக்கும் விற்கப்படும் என்று கர்த்தர் சொல்லுகிறார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ுஷ்டரோகிகள் பாளயத்தின் முன்னணிமட்டும் வந்தபோது, ஒரு கூடாரத்திற்குள் பிரவேசித்து புசித்துக் குடித்து, அதிலிருந்து வெள்ளியையும் பொன்னையும் வஸ்திரங்களையும் எடுத்துக் கொண்டு போய் ஒளித்துவைத்து, திரும்பிவந்து, வேறொரு கூடாரத்திற்குள் பிரவேசித்து, அதிலிருந்தும் அப்படியே எடுத்துக்கொண்டு போய் ஒளித்து வ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ுஷ்டரோகிகள் பாளயத்தின் முன்னணிமட்டும் வந்தபோது, ஒரு கூடாரத்திற்குள் பிரவேசித்து புசித்துக் குடித்து, அதிலிருந்து வெள்ளியையும் பொன்னையும் வஸ்திரங்களையும் எடுத்துக் கொண்டு போய் ஒளித்துவைத்து, திரும்பிவந்து, வேறொரு கூடாரத்திற்குள் பிரவேசித்து, அதிலிருந்தும் அப்படியே எடுத்துக்கொண்டு போய் ஒளித்து வை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க் குஷ்டரோகிகள் பாளயத்தின் முன்னணிமட்டும் வந்தபோது, ஒரு கூடாரத்திற்குள் பிரவேசித்து புசித்துக் குடித்து, அதிலிருந்து வெள்ளியையும் பொன்னையும் வஸ்திரங்களையும் எடுத்துக் கொண்டு போய் ஒளித்துவைத்து, திரும்பிவந்து, வேறொரு கூடாரத்திற்குள் பிரவேசித்து, அதிலிருந்தும் அப்படியே எடுத்துக்கொண்டு போய் ஒளித்து வை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கள் ஒருவரை ஒருவர் நோக்கி: நாம் செய்கிறது நியாயமல்ல, இந்நாள் நற்செய்தி அறிவிக்கும் நாள்; நாம் மவுனமாயிருந்து, பொழுது விடியுமட்டும் காத்திருந்தால் குற்றம் நம்மேல் சுமரும்; இப்போதும் நாம் போய் ராஜாவின் அரமனையாருக்கு இதை அறிவிப்போம் வாருங்கள் என்ற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கள் ஒருவரை ஒருவர் நோக்கி: நாம் செய்கிறது நியாயமல்ல, இந்நாள் நற்செய்தி அறிவிக்கும் நாள்; நாம் மவுனமாயிருந்து, பொழுது விடியுமட்டும் காத்திருந்தால் குற்றம் நம்மேல் சுமரும்; இப்போதும் நாம் போய் ராஜாவின் அரமனையாருக்கு இதை அறிவிப்போம் வாருங்கள் எ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பு அவர்கள் ஒருவரை ஒருவர் நோக்கி: நாம் செய்கிறது நியாயமல்ல, இந்நாள் நற்செய்தி அறிவிக்கும் நாள்; நாம் மவுனமாயிருந்து, பொழுது விடியுமட்டும் காத்திருந்தால் குற்றம் நம்மேல் சுமரும்; இப்போதும் நாம் போய் ராஜாவின் அரமனையாருக்கு இதை அறிவிப்போம் வாருங்கள்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வந்து, பட்டணத்து வாசல் காவலாளனை நோக்கிக் கூப்பிட்டு: நாங்கள் சீரியரின் பாளயத்திற்குப் போய்வந்தோம்; அங்கே ஒருவரும் இல்லை, ஒரு மனுஷனுடைய சத்தமும் இல்லை, கட்டியிருக்கிற குதிரைகளும் கட்டியிருக்கிற கழுதைகளும், கூடாரங்களும் இருந்தபிரகாரம் இருக்கிறது என்று அவர்களுக்குச் சொன்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வந்து, பட்டணத்து வாசல் காவலாளனை நோக்கிக் கூப்பிட்டு: நாங்கள் சீரியரின் பாளயத்திற்குப் போய்வந்தோம்; அங்கே ஒருவரும் இல்லை, ஒரு மனுஷனுடைய சத்தமும் இல்லை, கட்டியிருக்கிற குதிரைகளும் கட்டியிருக்கிற கழுதைகளும், கூடாரங்களும் இருந்தபிரகாரம் இருக்கிறது என்று அவர்களுக்குச் சொன்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ர்கள் வந்து, பட்டணத்து வாசல் காவலாளனை நோக்கிக் கூப்பிட்டு: நாங்கள் சீரியரின் பாளயத்திற்குப் போய்வந்தோம்; அங்கே ஒருவரும் இல்லை, ஒரு மனுஷனுடைய சத்தமும் இல்லை, கட்டியிருக்கிற குதிரைகளும் கட்டியிருக்கிற கழுதைகளும், கூடாரங்களும் இருந்தபிரகாரம் இருக்கிறது என்று அவர்களுக்குச் சொன்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் வாசல்காக்கிற மற்றவர்களைக் கூப்பிட்டான்; அவர்கள் உள்ளே போய் ராஜாவின் அரமனையாருக்கு அதை அறிவித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ிசா: கர்த்தருடைய வார்த்தையைக் கேளுங்கள்; நாளை இந்நேரத்தில் சமாரியாவின் வாசலிலே ஒரு மரக்கால் கோதுமை மா ஒரு சேக்கலுக்கும், இரண்டு மரக்கால் வாற்கோதுமை ஒரு சேக்கலுக்கும் விற்கப்படும் என்று கர்த்தர் சொல்லுகிறார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ராஜா இராத்திரியில் எழுந்து, தன் ஊழியக்காரரை நோக்கி: சீரியர் நமக்குச் செய்கிற காரியத்தை உங்களுக்குத் தெரியப்படுத்துகிறேன்; நாம் பட்டினியாயிருக்கிறோம்; என்று அவர்கள் அறிவார்கள்; ஆகையால் நாம் பட்டணத்திலிருந்து புறப்பட்டுப்போனால் நம்மை உயிரோடே பிடித்துக்கொண்டு பட்டணத்திற்குள் பிரவேசிக்கலாம் என்று எண்ணி, அவர்கள் பாளயத்தை விட்டுப் புறப்பட்டு வெளியில் ஒளித்துக் கொண்டிருக்கிறா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ராஜா இராத்திரியில் எழுந்து, தன் ஊழியக்காரரை நோக்கி: சீரியர் நமக்குச் செய்கிற காரியத்தை உங்களுக்குத் தெரியப்படுத்துகிறேன்; நாம் பட்டினியாயிருக்கிறோம்; என்று அவர்கள் அறிவார்கள்; ஆகையால் நாம் பட்டணத்திலிருந்து புறப்பட்டுப்போனால் நம்மை உயிரோடே பிடித்துக்கொண்டு பட்டணத்திற்குள் பிரவேசிக்கலாம் என்று எண்ணி, அவர்கள் பாளயத்தை விட்டுப் புறப்பட்டு வெளியில் ஒளித்துக் கொண்டிருக்கிறா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ராஜா இராத்திரியில் எழுந்து, தன் ஊழியக்காரரை நோக்கி: சீரியர் நமக்குச் செய்கிற காரியத்தை உங்களுக்குத் தெரியப்படுத்துகிறேன்; நாம் பட்டினியாயிருக்கிறோம்; என்று அவர்கள் அறிவார்கள்; ஆகையால் நாம் பட்டணத்திலிருந்து புறப்பட்டுப்போனால் நம்மை உயிரோடே பிடித்துக்கொண்டு பட்டணத்திற்குள் பிரவேசிக்கலாம் என்று எண்ணி, அவர்கள் பாளயத்தை விட்டுப் புறப்பட்டு வெளியில் ஒளித்துக் கொண்டிருக்கிறார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இராஜா இராத்திரியில் எழுந்து, தன் ஊழியக்காரரை நோக்கி: சீரியர் நமக்குச் செய்கிற காரியத்தை உங்களுக்குத் தெரியப்படுத்துகிறேன்; நாம் பட்டினியாயிருக்கிறோம்; என்று அவர்கள் அறிவார்கள்; ஆகையால் நாம் பட்டணத்திலிருந்து புறப்பட்டுப்போனால் நம்மை உயிரோடே பிடித்துக்கொண்டு பட்டணத்திற்குள் பிரவேசிக்கலாம் என்று எண்ணி, அவர்கள் பாளயத்தை விட்டுப் புறப்பட்டு வெளியில் ஒளித்துக் கொண்டிருக்கிறார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ில் ஒருவன் பிரதியுத்தரமாக: இங்கே மீதியான குதிரைகளில் ஐந்து குதிரைகளைக் கொண்டுபோக உத்தரவு கொடும்; இதோ, இங்கே மீதியான இஸ்ரவேலின் சகல ஏராளத்திலும், மாண்டுபோன இஸ்ரவேலின் சகல கூட்டத்திலும், அவைகள்; மாத்திரம் மீந்திருக்கிறது; அவைகளை நாம் அனுப்பிப்பார்ப்போம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ில் ஒருவன் பிரதியுத்தரமாக: இங்கே மீதியான குதிரைகளில் ஐந்து குதிரைகளைக் கொண்டுபோக உத்தரவு கொடும்; இதோ, இங்கே மீதியான இஸ்ரவேலின் சகல ஏராளத்திலும், மாண்டுபோன இஸ்ரவேலின் சகல கூட்டத்திலும், அவைகள்; மாத்திரம் மீந்திருக்கிறது; அவைகளை நாம் அனுப்பிப்பார்ப்போம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ில் ஒருவன் பிரதியுத்தரமாக: இங்கே மீதியான குதிரைகளில் ஐந்து குதிரைகளைக் கொண்டுபோக உத்தரவு கொடும்; இதோ, இங்கே மீதியான இஸ்ரவேலின் சகல ஏராளத்திலும், மாண்டுபோன இஸ்ரவேலின் சகல கூட்டத்திலும், அவைகள்; மாத்திரம் மீந்திருக்கிறது; அவைகளை நாம் அனுப்பிப்பார்ப்போம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ஊழியக்காரரில் ஒருவன் பிரதியுத்தரமாக: இங்கே மீதியான குதிரைகளில் ஐந்து குதிரைகளைக் கொண்டுபோக உத்தரவு கொடும்; இதோ, இங்கே மீதியான இஸ்ரவேலின் சகல ஏராளத்திலும், மாண்டுபோன இஸ்ரவேலின் சகல கூட்டத்திலும், அவைகள்; மாத்திரம் மீந்திருக்கிறது; அவைகளை நாம் அனுப்பிப்பார்ப்போம்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இரண்டு இரதக் குதிரைகளைக் கொண்டுவந்தார்கள்; ராஜா போய் வாருங்கள் என்று சொல்லி, சீரியரின் இராணுவத்தைத் தொடர்ந்து போகும்படி அனுப்பி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டியே இரண்டு இரதக் குதிரைகளைக் கொண்டுவந்தார்கள்; ராஜா போய் வாருங்கள் என்று சொல்லி, சீரியரின் இராணுவத்தைத் தொடர்ந்து போகும்படி அனுப்பி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எலிசா: கர்த்தருடைய வார்த்தையைக் கேளுங்கள்; நாளை இந்நேரத்தில் சமாரியாவின் வாசலிலே ஒரு மரக்கால் கோதுமை மா ஒரு சேக்கலுக்கும், இரண்டு மரக்கால் வாற்கோதுமை ஒரு சேக்கலுக்கும் விற்கப்படும் என்று கர்த்தர் சொல்லுகிறார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யோர்தான் மட்டும் அவர்களைப் பின் தொடர்ந்துபோனார்கள்; சீரியர் தீவிரித்து ஓடுகையில், அவர்கள் எறிந்து போட்ட வஸ்திரங்களாலும் தட்டு முட்டுகளாலும் வழியெல்லாம் நிறைந்திருந்தது; அனுப்பப்பட்டவர்கள் திரும்பிவந்து ராஜாவுக்கு அதை அறிவித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யோர்தான் மட்டும் அவர்களைப் பின் தொடர்ந்துபோனார்கள்; சீரியர் தீவிரித்து ஓடுகையில், அவர்கள் எறிந்து போட்ட வஸ்திரங்களாலும் தட்டு முட்டுகளாலும் வழியெல்லாம் நிறைந்திருந்தது; அனுப்பப்பட்டவர்கள் திரும்பிவந்து ராஜாவுக்கு அதை அறிவித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ஜனங்கள் புறப்பட்டு, சீரியரின் பாளயத்தைக் கொள்ளையிட்டார்கள்; கர்த்தருடைய வார்த்தையின்படியே, ஒரு மரக்கால் கோதுமை மா ஒரு சேக்கலுக்கும், இரண்டு மரக்கால் வாற்கோதுமை ஒரு சேக்கலுக்கும் விற்கப்பட்ட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ஜனங்கள் புறப்பட்டு, சீரியரின் பாளயத்தைக் கொள்ளையிட்டார்கள்; கர்த்தருடைய வார்த்தையின்படியே, ஒரு மரக்கால் கோதுமை மா ஒரு சேக்கலுக்கும், இரண்டு மரக்கால் வாற்கோதுமை ஒரு சேக்கலுக்கும் விற்கப்பட்ட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தனக்குக் கைலாகுகொடுக்கிற அந்தப் பிரதானியை ஒலிமுகவாசலில் விசாரிப்பாயிருக்கக் கட்டளையிட்டிருந்தான்; ஒலிமுகவாசலிலே ஜனங்கள் அவனை நெருங்கி மிதித்ததினாலே, ராஜா தேவனுடைய மனுஷனிடத்தில் வந்தபோது சொல்லியிருந்தபடியே, அவன் செத்துப்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தனக்குக் கைலாகுகொடுக்கிற அந்தப் பிரதானியை ஒலிமுகவாசலில் விசாரிப்பாயிருக்கக் கட்டளையிட்டிருந்தான்; ஒலிமுகவாசலிலே ஜனங்கள் அவனை நெருங்கி மிதித்ததினாலே, ராஜா தேவனுடைய மனுஷனிடத்தில் வந்தபோது சொல்லியிருந்தபடியே, அவன் செத்துப்போ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 தனக்குக் கைலாகுகொடுக்கிற அந்தப் பிரதானியை ஒலிமுகவாசலில் விசாரிப்பாயிருக்கக் கட்டளையிட்டிருந்தான்; ஒலிமுகவாசலிலே ஜனங்கள் அவனை நெருங்கி மிதித்ததினாலே, ராஜா தேவனுடைய மனுஷனிடத்தில் வந்தபோது சொல்லியிருந்தபடியே, அவன் செத்துப்போ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ு மரக்கால் வாற்கோதுமை ஒரு சேக்கலுக்கும், நாளை இந்நேரத்திலே சமாரியாவின் ஒலிமுகவாசலில் விற்கும் என்று தேவனுடைய மனுஷன் ராஜாவோடே சொன்னதின்படியே நடந்தது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ு மரக்கால் வாற்கோதுமை ஒரு சேக்கலுக்கும், நாளை இந்நேரத்திலே சமாரியாவின் ஒலிமுகவாசலில் விற்கும் என்று தேவனுடைய மனுஷன் ராஜாவோடே சொன்னதின்படியே நட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ு மரக்கால் வாற்கோதுமை ஒரு சேக்கலுக்கும், நாளை இந்நேரத்திலே சமாரியாவின் ஒலிமுகவாசலில் விற்கும் என்று தேவனுடைய மனுஷன் ராஜாவோடே சொன்னதின்படியே நட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வுக்குக் கைலாகு கொடுக்கிற பிரதானி ஒருவன் தேவனுடைய மனுஷனுக்குப் பிரதியுத்தரமாக: இதோ, கர்த்தர் வானத்திலே மதகுகளை உண்டாக்கினாலும் இப்படி நடக்குமா என்றான். அதற்கு அவன்: உன்னுடைய கண்களினாலே அதைக் காண்பாய்; ஆனாலும் அதிலே சாப்பிடமாட்டாய் என்ற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ந்தப் பிரதானி தேவனுடைய மனுஷனுக்குப் பிரதியுத்தரமாக: இதோ, கர்த்தர் வானத்திலே மதகுகளை உண்டாக்கினாலும், இந்த வார்த்தையின் படி நடக்குமா என்று சொல்ல; இவன், இதோ, உன்னுடைய கண்களினாலே அதைக் காண்பாய், ஆனாலும் அதிலே சாப்பிடமாட்டாய் என்றானே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ந்தப் பிரதானி தேவனுடைய மனுஷனுக்குப் பிரதியுத்தரமாக: இதோ, கர்த்தர் வானத்திலே மதகுகளை உண்டாக்கினாலும், இந்த வார்த்தையின் படி நடக்குமா என்று சொல்ல; இவன், இதோ, உன்னுடைய கண்களினாலே அதைக் காண்பாய், ஆனாலும் அதிலே சாப்பிடமாட்டாய் என்றான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ந்தப் பிரதானி தேவனுடைய மனுஷனுக்குப் பிரதியுத்தரமாக: இதோ, கர்த்தர் வானத்திலே மதகுகளை உண்டாக்கினாலும், இந்த வார்த்தையின் படி நடக்குமா என்று சொல்ல; இவன், இதோ, உன்னுடைய கண்களினாலே அதைக் காண்பாய், ஆனாலும் அதிலே சாப்பிடமாட்டாய் என்றானே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ந்தப் பிரகாரமாகத்தானே அவனுக்கு நடந்தது; ஒலிமுகவாசலிலே ஜனங்கள் அவனை நெருங்கி மிதித்ததினாலே அவன் செத்துப் போ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வுக்குக் கைலாகு கொடுக்கிற பிரதானி ஒருவன் தேவனுடைய மனுஷனுக்குப் பிரதியுத்தரமாக: இதோ, கர்த்தர் வானத்திலே மதகுகளை உண்டாக்கினாலும் இப்படி நடக்குமா என்றான். அதற்கு அவன்: உன்னுடைய கண்களினாலே அதைக் காண்பாய்; ஆனாலும் அதிலே சாப்பிடமாட்டாய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ராஜாவுக்குக் கைலாகு கொடுக்கிற பிரதானி ஒருவன் தேவனுடைய மனுஷனுக்குப் பிரதியுத்தரமாக: இதோ, கர்த்தர் வானத்திலே மதகுகளை உண்டாக்கினாலும் இப்படி நடக்குமா என்றான். அதற்கு அவன்: உன்னுடைய கண்களினாலே அதைக் காண்பாய்; ஆனாலும் அதிலே சாப்பிடமாட்டாய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ஷ்டரோகிகளான நாலுபேர் ஒலிமுகவாசலில் இருந்தார்கள்; அவர்கள் ஒருவரை ஒருவர் நோக்கி: நாம் இங்கே இருந்து சாகவேண்டியது என்ன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ஷ்டரோகிகளான நாலுபேர் ஒலிமுகவாசலில் இருந்தார்கள்; அவர்கள் ஒருவரை ஒருவர் நோக்கி: நாம் இங்கே இருந்து சாகவேண்டியது என்ன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f we say, We will enter into the city, then the famine is in the city, and we shall die the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f we sit still here, we die also. Now therefore come, and let us fall unto the ho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ns: if they save us alive, we shall live; and if they kill us, we shall but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rose up in the twilight, to go unto the camp of the Syrians: and when they were co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uttermost part of the camp of Syria, behold, there was no man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LORD had made the host of the Syrians to hear a noise of chariots, and a noise of hors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he noise of a great host: and they said one to another, Lo, the king of Israel has hi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us the kings of the Hittites, and the kings of the Egyptians, to come upon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fore they arose and fled in the twilight, and left their tents, and their horses, an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ses, even the camp as it was, and fled for their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Elisha said, Hear all of you the word of the LORD; Thus says the LORD, Tomorrow about t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when these lepers came to the uttermost part of the camp, they went into one tent, and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and drink, and carried thence silver, and gold, and raiment, and went and hid it; an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, and entered into another tent, and carried thence also, and went and hi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n they said one to another, We do not well: this day is a day of good tidings, and we hold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: if we tarry till the morning light, some mischief will come upon us: now therefore come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 may go and tell the king's househ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they came and called unto the gate keeper of the city: and they told them, saying, We ca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amp of the Syrians, and, behold, there was no man there, neither voice of man, but horses ti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sses tied, and the tents as they w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he called the porters; and they told it to the king's house with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ime shall a measure of fine flour be sold for a shekel, and two measures of barley for a shekel,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king arose in the night, and said unto his servants, I will now show you wha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yrians have done to us. They know that we be hungry; therefore are they gone out of the camp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de themselves in the field, saying, When they come out of the city, we shall catch them aliv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t into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one of his servants answered and said, Let some take, I pray you, five of the horse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ain, which are left in the city, (behold, they are as all the multitude of Israel that are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it: behold, I say, they are even as all the multitude of the Israelites that are consumed:)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us send and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took therefore two chariot horses; and the king sent after the host of the Syrian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 and s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went after them unto Jordan: and, lo, all the way was full of garments and vess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Syrians had cast away in their haste. And the messengers returned, and told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people went out, and spoiled the tents of the Syrians. So a measure of fine flour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ld for a shekel, and two measures of barley for a shekel, according to the word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 king appointed the lord on whose hand he leaned to have the charge of the gate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rode upon him in the gate, and he died, as the man of God had said, who spoke when th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me down 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it came to pass as the man of God had spoken to the king, saying, Two measures of barley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hekel, and a measure of fine flour for a shekel, shall be tomorrow about this time in the ga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mari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n a lord on whose hand the king leaned answered the man of God, and said, Behold, if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at lord answered the man of God, and said, Now, behold, if the LORD should make window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, might such a thing be? And he said, Behold, you shall see it with yours eyes, but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o it fell out unto him: for the people trode upon him in the gate, and he di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uld make windows in heaven, might this thing be? And he said, Behold, you shall see it with y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yes, but shall not eat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re were four leprous men at the entering in of the gate: and they said one to another, Wh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t we here until we di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2026-07-18T18:06:23Z</dcterms:created>
  <dcterms:modified xsi:type="dcterms:W3CDTF">2026-07-18T18:06:23Z</dcterms:modified>
  <dc:title>2 இராஜாக்கள்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