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 beyond the silent river, 
Over on the farther shore, 
Many loved ones there shall greet us, 
Where the many mansions a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 beyond earth's snow-capped mountains, 
In that land so bright and fair, 
We shall see and be like Jesus, 
Safe for ever  over there  ; 
We shall see and be like Jesus, 
Safe for ever  over the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ust beyond these fleeting shadows, 
Over on the golden strand, 
Robed in white, we'll walk with Jesus 
Through that fair and happy lan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ust beyond these earthly partings 
We shall soon united be, 
In the home beyond the river, 
Close beside the crystal sea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2026-06-15T12:22:11Z</dcterms:created>
  <dcterms:modified xsi:type="dcterms:W3CDTF">2026-06-15T12:22:11Z</dcterms:modified>
  <dc:title>Hymn : 933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