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மெல்லாம் உருகுதையோ
உத்தமனை நினைக்கையிலே
உம்மை யல்லால் வேறே தெய்வம்
உண்மையாய் இங்கில்லையே
கள்ளனென்றும் தள்ளிடாமல்
அள்ளி என்னை அணைத்தவா
சொள்ளடங்கா நேசத்தாலே உன்
சொந்தமாக்கிக் கொண்ட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என்னை உத்தமனாக்க
சித்தம் கொண்டீர் என் ஏசையா
எத்தனையோ துரோகம் நான் செய்தேன்
அத்தனையும் நீர் மன்னித்தீர்
இரத்தம் சிந்த வைத்தேனே நான்
அத்தனையும் என் பாவமல்லோ
கர்த்தனே உம் அன்புக்கீடாய்
நித்தம் செய்வேன் உம் சேவ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க மீதில் இயேசு ராஜன்
வேகம் தோன்றும் நாளொன்றோ
லோக மீதில் காத்திருப்போர்
ஏக்க மெல்லாம் தீர்ந்திட
தியாக ராஜன் ஏசுவை நான்
முகமுகமாய் தரிசிக்க
ஆவலோடு ஏங்கும் தாசன்
சோகம் நீங்கும் நாள் என்றோ?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2026-07-31T13:10:47Z</dcterms:created>
  <dcterms:modified xsi:type="dcterms:W3CDTF">2026-07-31T13:10:47Z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