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 black horses which are therein go forth into the north country; and the white go forth after them; and the greyed go forth toward the south country.]]></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 black horses which are therein go forth into the north country; and the white go forth after them; and the greyed go forth toward the south country.]]></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 black horses which are therein go forth into the north country; and the white go forth after them; and the greyed go forth toward the south country.]]></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bay went forth, and sought to go that they might walk back and forth through the earth: and he said, Get you behind, walk back and forth through the earth. So they walked back and forth through the earth.]]></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bay went forth, and sought to go that they might walk back and forth through the earth: and he said, Get you behind, walk back and forth through the earth. So they walked back and forth through the earth.]]></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n cried he upon me, and spoke unto me, saying, Behold, these that go toward the north country have quieted my spirit in the north country.]]></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n cried he upon me, and spoke unto me, saying, Behold, these that go toward the north country have quieted my spirit in the north country.]]></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word of the LORD came unto me, saying,]]></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ake of them of the captivity, even of Heldai, of Tobijah, and of Jedaiah, which are come from Babylon, and come you the same day, and go into the house of Josiah the son of Zephaniah;]]></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ake of them of the captivity, even of Heldai, of Tobijah, and of Jedaiah, which are come from Babylon, and come you the same day, and go into the house of Josiah the son of Zephaniah;]]></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 turned, and lifted up mine eyes, and looked, and, behold, there came four chariots out from between two mountains; and the mountains were mountains of bras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take silver and gold, and make crowns, and set them upon the head of Joshua the son of Josedech, the high priest;]]></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take silver and gold, and make crowns, and set them upon the head of Joshua the son of Josedech, the high priest;]]></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speak unto him, saying, Thus speaks the LORD of hosts, saying, Behold the man whose name is The BRANCH; and he shall grow up out of his place, and he shall build the temple of the LOR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speak unto him, saying, Thus speaks the LORD of hosts, saying, Behold the man whose name is The BRANCH; and he shall grow up out of his place, and he shall build the temple of the LOR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speak unto him, saying, Thus speaks the LORD of hosts, saying, Behold the man whose name is The BRANCH; and he shall grow up out of his place, and he shall build the temple of the LOR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Even he shall build the temple of the LORD; and he shall bear the glory, and shall sit and rule upon his throne; and he shall be a priest upon his throne: and the counsel of peace shall be between them both.]]></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Even he shall build the temple of the LORD; and he shall bear the glory, and shall sit and rule upon his throne; and he shall be a priest upon his throne: and the counsel of peace shall be between them both.]]></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Even he shall build the temple of the LORD; and he shall bear the glory, and shall sit and rule upon his throne; and he shall be a priest upon his throne: and the counsel of peace shall be between them both.]]></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crowns shall be to Helem, and to Tobijah, and to Jedaiah, and to Hen the son of Zephaniah, for a memorial in the temple of the LOR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crowns shall be to Helem, and to Tobijah, and to Jedaiah, and to Hen the son of Zephaniah, for a memorial in the temple of the LORD.]]></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 turned, and lifted up mine eyes, and looked, and, behold, there came four chariots out from between two mountains; and the mountains were mountains of bras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ey that are far off shall come and build in the temple of the LORD, and all of you shall know that the LORD of hosts has sent me unto you. And this shall come to pass, if all of you will diligently obey the voice of the LORD your God.]]></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ey that are far off shall come and build in the temple of the LORD, and all of you shall know that the LORD of hosts has sent me unto you. And this shall come to pass, if all of you will diligently obey the voice of the LORD your Go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ey that are far off shall come and build in the temple of the LORD, and all of you shall know that the LORD of hosts has sent me unto you. And this shall come to pass, if all of you will diligently obey the voice of the LORD your Go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In the first chariot were red horses; and in the second chariot black horse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n the third chariot white horses; and in the fourth chariot greyed and bay horse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n the third chariot white horses; and in the fourth chariot greyed and bay horse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n I answered and said unto the angel that talked with me, What are these, my lor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angel answered and said unto me, These are the four spirits of the heavens, which go forth from standing before the LORD of all the earth.]]></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angel answered and said unto me, These are the four spirits of the heavens, which go forth from standing before the LORD of all the earth.]]></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201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சகரியா : 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ஒன்றில் பூட்டப்பட்டிருந்த கறுப்புக்குதிரைகள் வடதேசத்துக்குப் புறப்பட்டுப்போயின; வெண்மை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ரைகள் அவைகளின் பின்னாலே புறப்பட்டுப்போயின; புள்ளி புள்ளியான குதிரைகள் தென்தேசத்து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டுப்போ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சிவப்புக் குதிரைகளோவென்றால் புறப்பட்டுப்போய், பூமியிலே சுற்றித்திரியும்படி கேட்டுக்கொண்டன; அ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 போய் பூமியில் சுற்றித்திரியுங்கள் என்றார்; அப்படியே பூமியிலே சுற்றித்தி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பின்பு அவர் என்னைக் கூப்பிட்டு; பார், வடதேசத்துக்குப் புறப்பட்டுப்போனவைகள், வடதேசத்திலே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பத்தைச் சாந்திபண்ணிற்று என்று என்னோடே சொன்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பின்பு கர்த்தருடைய வார்த்தை எனக்கு உண்டாகி,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சிறையிருப்பின் மனுஷராகிய எல்தாயும், தொபியாவும், யெதாயாவும் பாபிலோனிலிருந்து வந்தி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நாளிலே நீ போய், செப்பனியாவின் குமாரனாகிய யோசியாவின் வீட்டுக்குள் பிரவேசி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நான் திரும்பவும் என் கண்களை ஏறெடுத்து இதோ, இரண்டு பர்வதங்களின் நடுவாகப் புறப்பட்டுவருகிற நா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ங்கே அவர்கள் கையிலே வெள்ளியையும் பொன்னையும் வாங்கி, கிரீடங்களைச் செய்வித்து யோத்சதாக்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னாகிய யோசுவா என்னும் பிரதான ஆசாரியனுடைய சிரசிலே 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வனோடே சொல்லவேண்டியது: சேனைகளின் கர்த்தர் உரைக்கிறது என்னவென்றால், இதோ, ஒரு புருஷன், அவ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ம் கிளை என்னப்படும்; அவர் தம்முடைய ஸ்தானத்திலிருந்து முளைத்தெழும்பிக் கர்த்தருடைய ஆலய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வரே கர்த்தருடைய ஆலயத்தைக் கட்டுவார்; அவர் மகிமைபொருந்தினவராய், தம்முடைய சிங்காசனத்தி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ற்றிருந்து ஆளுகை செய்வார்; தம்முடைய சிங்காசனத்தின்மேல் ஆசாரியராயும் இருப்பார்; இவ்விர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வாகச் சமாதானத்தின் ஆலோசனை விளங்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இந்தக் கிரீடங்களோவென்றால், கர்த்தருடைய ஆலயத்திலே, ஏலேமுக்கும், தொபியாவுக்கும், யெதாயாவு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பனியாவின் குமாரனாகிய ஏனுக்கும் நினைப்பூட்டுதலுக்கென்று வைக்கப்படுவ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ங்களைக் கண்டேன்; அந்தப் பர்வதங்கள் வெண்கலப் பர்வதங்களா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தூரத்திலுள்ளவர்கள் வந்து கர்த்தருடைய ஆலயத்தைக்கூட இருந்து கட்டுவார்கள்; அப்பொழுது சேனை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என்னை உங்களிடத்திற்கு அனுப்பினாரென்று அறிந்துகொள்வீர்கள்; நீங்கள் உங்கள்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ன் சத்தத்தைக்கேட்டு நடந்தீர்களானால் இது நிறைவேறும்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முதலாம் இரதத்தில் சிவப்புக்குதிரைகளும், இரண்டாம் இரதத்தில் கறுப்புக் குதிரை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மூன்றாம் இரதத்தில் வெள்ளைக்குதிரைகளும், நான்காம் இரதத்தில் புள்ளிபுள்ளியான சிவப்புக்குதிரை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நான் என்னோடே பேசின தூதனை நோக்கி ஆண்டவனே, இவைகள் என்னவென்று கே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ந்தத் தூதன் எனக்குப் பிரதியுத்தரமாக: இவைகள் சர்வலோகத்துக்கும் ஆண்டவராயிருக்கிறவருடைய சமுக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று புறப்படுகிற வானத்தினுடைய நாலு ஆவி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சகரியா : 6]]></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2026-08-03T14:02:26Z</dcterms:created>
  <dcterms:modified xsi:type="dcterms:W3CDTF">2026-08-03T14:02:26Z</dcterms:modified>
  <dc:title>சகரியா : 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