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ன்றில் பூட்டப்பட்டிருந்த கறுப்புக்குதிரைகள் வடதேசத்துக்குப் புறப்பட்டுப்போயின; வெண்மையான குதிரைகள் அவைகளின் பின்னாலே புறப்பட்டுப்போயின; புள்ளி புள்ளியான குதிரைகள் தென்தேசத்துக்குப் புறப்பட்டுப்போயின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வப்புக் குதிரைகளோவென்றால் புறப்பட்டுப்போய், பூமியிலே சுற்றித்திரியும்படி கேட்டுக்கொண்டன; அதற்கு அவர்: போய் பூமியில் சுற்றித்திரியுங்கள் என்றார்; அப்படியே பூமியிலே சுற்றித்திரிந்தன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வப்புக் குதிரைகளோவென்றால் புறப்பட்டுப்போய், பூமியிலே சுற்றித்திரியும்படி கேட்டுக்கொண்டன; அதற்கு அவர்: போய் பூமியில் சுற்றித்திரியுங்கள் என்றார்; அப்படியே பூமியிலே சுற்றித்திரிந்தன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அவர் என்னைக் கூப்பிட்டு; பார், வடதேசத்துக்குப் புறப்பட்டுப்போனவைகள், வடதேசத்திலே என் கோபத்தைச் சாந்திபண்ணிற்று என்று என்னோடே சொன்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அவர் என்னைக் கூப்பிட்டு; பார், வடதேசத்துக்குப் புறப்பட்டுப்போனவைகள், வடதேசத்திலே என் கோபத்தைச் சாந்திபண்ணிற்று என்று என்னோடே சொன்ன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ிறையிருப்பின் மனுஷராகிய எல்தாயும், தொபியாவும், யெதாயாவும் பாபிலோனிலிருந்து வந்திருக்கும் அந்நாளிலே நீ போய், செப்பனியாவின் குமாரனாகிய யோசியாவின் வீட்டுக்குள் பிரவேசித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ிறையிருப்பின் மனுஷராகிய எல்தாயும், தொபியாவும், யெதாயாவும் பாபிலோனிலிருந்து வந்திருக்கும் அந்நாளிலே நீ போய், செப்பனியாவின் குமாரனாகிய யோசியாவின் வீட்டுக்குள் பிரவேசித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ங்கே அவர்கள் கையிலே வெள்ளியையும் பொன்னையும் வாங்கி, கிரீடங்களைச் செய்வித்து யோத்சதாக்கின் குமாரனாகிய யோசுவா என்னும் பிரதான ஆசாரியனுடைய சிரசிலே வைத்த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ங்கே அவர்கள் கையிலே வெள்ளியையும் பொன்னையும் வாங்கி, கிரீடங்களைச் செய்வித்து யோத்சதாக்கின் குமாரனாகிய யோசுவா என்னும் பிரதான ஆசாரியனுடைய சிரசிலே வைத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திரும்பவும் என் கண்களை ஏறெடுத்து இதோ, இரண்டு பர்வதங்களின் நடுவாகப் புறப்பட்டுவருகிற நாலு இரதங்களைக் கண்டேன்; அந்தப் பர்வதங்கள் வெண்கலப் பர்வதங்களாயிருந்தன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ோடே சொல்லவேண்டியது: சேனைகளின் கர்த்தர் உரைக்கிறது என்னவென்றால், இதோ, ஒரு புருஷன், அவருடைய நாமம் கிளை என்னப்படும்; அவர் தம்முடைய ஸ்தானத்திலிருந்து முளைத்தெழும்பிக் கர்த்தருடைய ஆலயத்தைக் கட்டுவ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ோடே சொல்லவேண்டியது: சேனைகளின் கர்த்தர் உரைக்கிறது என்னவென்றால், இதோ, ஒரு புருஷன், அவருடைய நாமம் கிளை என்னப்படும்; அவர் தம்முடைய ஸ்தானத்திலிருந்து முளைத்தெழும்பிக் கர்த்தருடைய ஆலயத்தைக் கட்டுவ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ே கர்த்தருடைய ஆலயத்தைக் கட்டுவார்; அவர் மகிமைபொருந்தினவராய், தம்முடைய சிங்காசனத்தின்மேல் வீற்றிருந்து ஆளுகை செய்வார்; தம்முடைய சிங்காசனத்தின்மேல் ஆசாரியராயும் இருப்பார்; இவ்விரண்டின் நடுவாகச் சமாதானத்தின் ஆலோசனை விளங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ே கர்த்தருடைய ஆலயத்தைக் கட்டுவார்; அவர் மகிமைபொருந்தினவராய், தம்முடைய சிங்காசனத்தின்மேல் வீற்றிருந்து ஆளுகை செய்வார்; தம்முடைய சிங்காசனத்தின்மேல் ஆசாரியராயும் இருப்பார்; இவ்விரண்டின் நடுவாகச் சமாதானத்தின் ஆலோசனை விளங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ந்தக் கிரீடங்களோவென்றால், கர்த்தருடைய ஆலயத்திலே, ஏலேமுக்கும், தொபியாவுக்கும், யெதாயாவுக்கும், செப்பனியாவின் குமாரனாகிய ஏனுக்கும் நினைப்பூட்டுதலுக்கென்று வைக்கப்படுவத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ந்தக் கிரீடங்களோவென்றால், கர்த்தருடைய ஆலயத்திலே, ஏலேமுக்கும், தொபியாவுக்கும், யெதாயாவுக்கும், செப்பனியாவின் குமாரனாகிய ஏனுக்கும் நினைப்பூட்டுதலுக்கென்று வைக்கப்படுவத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ூரத்திலுள்ளவர்கள் வந்து கர்த்தருடைய ஆலயத்தைக்கூட இருந்து கட்டுவார்கள்; அப்பொழுது சேனைகளின் கர்த்தர் என்னை உங்களிடத்திற்கு அனுப்பினாரென்று அறிந்துகொள்வீர்கள்; நீங்கள் உங்கள் தேவனாகிய கர்த்தரின் சத்தத்தைக்கேட்டு நடந்தீர்களானால் இது நிறைவேறும் என்று சொல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ூரத்திலுள்ளவர்கள் வந்து கர்த்தருடைய ஆலயத்தைக்கூட இருந்து கட்டுவார்கள்; அப்பொழுது சேனைகளின் கர்த்தர் என்னை உங்களிடத்திற்கு அனுப்பினாரென்று அறிந்துகொள்வீர்கள்; நீங்கள் உங்கள் தேவனாகிய கர்த்தரின் சத்தத்தைக்கேட்டு நடந்தீர்களானால் இது நிறைவேறும் என்று சொல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திரும்பவும் என் கண்களை ஏறெடுத்து இதோ, இரண்டு பர்வதங்களின் நடுவாகப் புறப்பட்டுவருகிற நாலு இரதங்களைக் கண்டேன்; அந்தப் பர்வதங்கள் வெண்கலப் பர்வதங்களாயிருந்தன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ுதலாம் இரதத்தில் சிவப்புக்குதிரைகளும், இரண்டாம் இரதத்தில் கறுப்புக் குதிரைகள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ூன்றாம் இரதத்தில் வெள்ளைக்குதிரைகளும், நான்காம் இரதத்தில் புள்ளிபுள்ளியான சிவப்புக்குதிரைகளும் பூட்டியிருந்தன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என்னோடே பேசின தூதனை நோக்கி ஆண்டவனே, இவைகள் என்னவென்று கேட்ட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த் தூதன் எனக்குப் பிரதியுத்தரமாக: இவைகள் சர்வலோகத்துக்கும் ஆண்டவராயிருக்கிறவருடைய சமுகத்தில் நின்று புறப்படுகிற வானத்தினுடைய நாலு ஆவி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த் தூதன் எனக்குப் பிரதியுத்தரமாக: இவைகள் சர்வலோகத்துக்கும் ஆண்டவராயிருக்கிறவருடைய சமுகத்தில் நின்று புறப்படுகிற வானத்தினுடைய நாலு ஆவிகள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ன்றில் பூட்டப்பட்டிருந்த கறுப்புக்குதிரைகள் வடதேசத்துக்குப் புறப்பட்டுப்போயின; வெண்மையான குதிரைகள் அவைகளின் பின்னாலே புறப்பட்டுப்போயின; புள்ளி புள்ளியான குதிரைகள் தென்தேசத்துக்குப் புறப்பட்டுப்போயின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5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ಕ್ಷಿಣ ದೇಶಕ್ಕೆ ಹೊರಡುತ್ತ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ಕಪಿಲ ವರ್ಣದವುಗಳು ಹೊರಟು ದೇಶದಲ್ಲಿ ಸಂಚಾರ ಮಾಡಹೋಗುವದಕ್ಕೆ ನೋಡಿದವು ಅಂದನು. ಆಗ ಅವನು--ಹೋಗಿ ದೇಶದಲ್ಲಿ ಅತ್ತಿತ್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ಡೆದಾಡುವದಕ್ಕೆ ಇಲ್ಲಿಂದ ಹೋಗಿರಿ ಅಂದನು; ಹಾಗೆ ಅವು ದೇಶದಲ್ಲಿ ಅತ್ತಿತ್ತ ತಿರುಗಾಡಿ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ಗ ಅವನು ನನಗೆ ಕೂಗಿ ಹೇಳಿದ್ದೇನಂ ದರೆ--ನೋಡು, ಉತ್ತರ ದೇಶಕ್ಕೆ ಹೊರಟವುಗಳು ಉತ್ತರ ದೇಶದಲ್ಲಿ ನನ್ನ ಆತ್ಮ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ಾಂತಿಪಡಿಸಿವ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ಇದಲ್ಲದೆ ಕರ್ತನ ವಾಕ್ಯವು ನನಗೆ ಉಂಟ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ಹೇಗಂದರೆ--ಆ ಸೆರೆಯವರಿಂದ ಅಂದರೆ ಬಾಬೆಲಿ ನಿಂದ ಬಂದಿರುವ ಹೆಲ್ದಾಯನಿಂದಲೂ ತೋಬೀಯ ನಿಂದಲೂ ಯೆದಾಯನಿಂದಲೂ ತಕ್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ೇ ದಿವಸದಲ್ಲಿ ನೀನು ಬಂದು ಚೆಫನ್ಯನ ಮಗನಾದ ಯೋಷೀಯನ ಮನೆಗೆ ಹೋ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ಬೆಳ್ಳಿಬಂಗಾರವನ್ನು ತಕ್ಕೊಂಡು ಕಿರೀಟಗಳನ್ನು ಮಾಡಿ ಅವುಗಳನ್ನು ಯೆಹೋಚಾದಾಕನ ಮಗನಾದ ಪ್ರಧಾನ ಯಾಜಕ ನಾದ ಯೆಹೋಶು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ಲೆಯ ಮೇಲೆ ಇಟ್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ನಾನು ತಿರುಗಿಕೊಂಡು ನನ್ನ ಕಣ್ಣುಗಳನ್ನೆತ್ತಿ ನೋಡಿದಾಗ ಇಗೋ, ನಾಲ್ಕು ರಥಗಳು ಎರಡು ಬೆಟ್ಟಗಳ ನಡುವೆಯ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ಅವನಿಗೆ ಹೇಳತಕ್ಕದ್ದೇನಂದರೆ--ಸೈನ್ಯಗಳ ಕರ್ತನು ಹೀಗೆ ಹೇಳುತ್ತಾನೆ--ಇಗೋ, ಚಿಗುರೆಂದು ಹೆಸರುಳ್ಳ ಮನುಷ್ಯನು,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ನ್ನ ಸ್ಥಳದೊಳಗಿಂದ ಚಿಗುರು ವನು, ಆತನೇ ಕರ್ತನ ದೇವಾಲಯವನ್ನು ಕಟ್ಟ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ಹೌದು, ಆತನು ಕರ್ತನ ದೇವಾಲಯವನ್ನು ಕಟ್ಟು ವನು; ಆತನು ಮಹಿಮೆಯನ್ನು ಧರಿಸುವನು; ಕೂತು ಕೊಂಡು ತನ್ನ ಸಿಂಹಾಸನ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ಳುವನು, ತನ್ನ ಸಿಂಹಾಸನದಲ್ಲಿ ಯಾಜಕನಾಗಿರುವನು; ಸಮಾಧಾನದ ಆಲೋಚನೆ ಅವರಿಬ್ಬರೊಳಗೆ ಇ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 ಕಿರೀಟಗಳು ಹೇಲೆಮನಿಗೂ ತೋಬೀಯನಿಗೂ ಯೆದಾಯನಿಗೂ ಚೆಫನ್ಯನ ಮಗನಾದ ಹೇನನಿಗೂ ಕರ್ತನ ದೇವಾಲಯದಲ್ಲಿ ಜ್ಞಾಪಕಾರ್ಥ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ರು 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ದೂರವಾದವರು ಬಂದು ಕರ್ತನ ದೇವಾ ಲಯವನ್ನು ಕಟ್ಟುವರು; ಸೈನ್ಯಗಳ ಕರ್ತನು ನನ್ನನ್ನು ನಿಮ್ಮ ಬಳಿಗೆ ಕಳುಹಿಸಿದ್ದಾನ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ಿಯುವಿರಿ; ನೀವು ನಿಮ್ಮ ದೇವರಾದ ಕರ್ತನ ಶಬ್ದಕ್ಕೆ ಜಾಗ್ರತೆಯಾಗಿ ಕಿವಿಗೊಟ್ಟರೆ ಇದು ನೆರವೇ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ರಟುಬಂದವು; ಆ ಬೆಟ್ಟಗಳು ಹಿತ್ತಾಳೆಯ ಬೆಟ್ಟಗಳಾಗ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ಮೊದಲನೇ ರಥಕ್ಕೆ ಕೆಂಪು ಕುದುರೆಗಳಿದ್ದವು; ಎರಡನೇ ರಥಕ್ಕೆ ಕಪ್ಪು ಕುದುರೆಗಳ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ಮೂರನೇ ರಥಕ್ಕೆ ಬಿಳಿ ಕುದುರೆಗಳು; ನಾಲ್ಕನೇ ರಥಕ್ಕೆ ಕಪಿಲ ವರ್ಣದ ಕುದುರೆಗ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ಗ ನಾನು ಉತ್ತರ ಕೊಟ್ಟು ನನ್ನ ಸಂಗಡ ಮಾತನಾಡಿದ ದೂತನಿಗೆ--ನನ್ನ ಒಡೆಯನೇ, ಇದೇನು ಅಂ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ದೂತನು ನನಗೆ ಉತ್ತರಕೊಟ್ಟು ಹೇಳಿದ್ದೇನಂದರೆ--ಇವು ಆಕಾಶಗಳ ನಾಲ್ಕು ಆತ್ಮಗಳು; ಇವು ಸಮಸ್ತ ಭೂಮಿಯ ಕರ್ತನ ಮುಂ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ಂತಲ್ಲಿಂದ ಹೊರಟುಬಂದ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 ಕಪ್ಪು ಕುದುರೆಗಳು ಉತ್ತರ ದೇಶಕ್ಕೆ ಹೊರಡುತ್ತವೆ; ಬಿಳಿಯವುಗಳು ಇವುಗಳ ಹಿಂದೆ ಹೊರಡುತ್ತವೆ; ಚುಕ್ಕೆಗಳಿದ್ದವು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2026-08-02T21:15:25Z</dcterms:created>
  <dcterms:modified xsi:type="dcterms:W3CDTF">2026-08-02T21:15:25Z</dcterms:modified>
  <dc:title>சகரியா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