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லும் நீரே – தாழ்வில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யில் நீரே – என் பாதையில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ும் நீரே பூவில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ியில் நீரே – என் ஆபத்தில் நீரே —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நேரத்தில் இன்பமும் நே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 வேளையில் – என் மாறிடா நேசர் —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 வைத்தியராம் – ஔஷத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 நேசராம் – என் நண்பரும் நீரே —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மும் நீரே – தான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யாமமும் நேரே – என் நாதனும் நீரே —-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க் காலத்திலும் எந்த நேர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நீரே – ஆதார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ும் நீரே – என் ஆனந்தம் நீரே —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ும் நீரே – என் மேய்ப்பர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ும் நீரே – என் மகிமையும் நீரே —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ும் நீரே – என் ஜீவன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 ராஜனும் – என் சர்வமும் நீரே —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ால் உம்மை நான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நான் துதிப்பேன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வேளையிலும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நீரே – அந்த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யும் நீரே – என் சொந்தமும் நேரே —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் தந்தை நீரே தாதி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பரம் நீரே – என் தாரகம் நீரே —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2026-07-31T19:59:52Z</dcterms:created>
  <dcterms:modified xsi:type="dcterms:W3CDTF">2026-07-31T19:59:52Z</dcterms:modified>
  <dc:title>துதிப் பாடல்கள் : 830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