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presProps" Target="presProps.xml"/>
  <Relationship Id="rId28" Type="http://schemas.openxmlformats.org/officeDocument/2006/relationships/viewProps" Target="viewProps.xml"/>
  <Relationship Id="rId2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்களுடைய பாழான அரமனைகளில் திரிந்து, அவர்களுடைய பட்டணங்களைப் பாழாக்கிற்று; அதினுடைய கெர்ச்சிப்பின் சத்தத்துக்கு தேசமும் அதிலுள்ள யாவும் திகைத்த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சுற்றுப்புறத்து ஜாதிகள் அதற்கு விரோதமாக எழும்பிவந்து, தங்கள் வலையை அதின்மேல் வீசினார்கள்; அது அவர்களுடைய படுகுழியிலே அகப்பட்ட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் அதைச் சங்கிலிகளினால் கட்டி, ஒரு கூட்டுக்குட்படுத்தி, அதை பாபிலோனின் ராஜாவினிடத்துக்குக் கொண்டுபோனார்கள்; இனி அதின் சத்தம் இஸ்ரவேலின் பர்வதங்களின்மேல் கேட்கப்படாதபடிக்கு அதை அரணான இடங்களில் கொண்டுபோய் அடைத்த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் அதைச் சங்கிலிகளினால் கட்டி, ஒரு கூட்டுக்குட்படுத்தி, அதை பாபிலோனின் ராஜாவினிடத்துக்குக் கொண்டுபோனார்கள்; இனி அதின் சத்தம் இஸ்ரவேலின் பர்வதங்களின்மேல் கேட்கப்படாதபடிக்கு அதை அரணான இடங்களில் கொண்டுபோய் அடைத்த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 அமரிக்கையோடு இருக்கையில் உன் தாய் தண்ணீர் ஓரமாய் நாட்டப்பட்டதும், மிகுதியான நீர்ப்பாய்ச்சலால் கனிதருகிறதும் தழைத்திருக்கிறதுமான திராட்சச்செடியாயிருந்தா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 அமரிக்கையோடு இருக்கையில் உன் தாய் தண்ணீர் ஓரமாய் நாட்டப்பட்டதும், மிகுதியான நீர்ப்பாய்ச்சலால் கனிதருகிறதும் தழைத்திருக்கிறதுமான திராட்சச்செடியாயிருந்தா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ளுகிறவர்களின் செங்கோலுக்கேற்ற பலத்த கொப்புகள் அதற்கு இருந்தது; அதின் வளர்த்தி அடர்த்தியான கிளைகளுக்குள்ளே உயர ஓங்கி, தன் உயர்த்தியினாலே தன் திரளான கொடிகளோடுங்கூடத் தோன்றிற்ற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ளுகிறவர்களின் செங்கோலுக்கேற்ற பலத்த கொப்புகள் அதற்கு இருந்தது; அதின் வளர்த்தி அடர்த்தியான கிளைகளுக்குள்ளே உயர ஓங்கி, தன் உயர்த்தியினாலே தன் திரளான கொடிகளோடுங்கூடத் தோன்றிற்ற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னாலும் அது சீக்கிரமாய்ப் பிடுங்கப்பட்டு, தரையிலே தள்ளுண்டது; கீழ்காற்றினால் அதின் கனி காய்ந்துபோயிற்று; அதின் பலத்த கொப்புகள் முறிந்து, பட்டுப்போயின; அக்கினி அவைகளைப் பட்சித்த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னாலும் அது சீக்கிரமாய்ப் பிடுங்கப்பட்டு, தரையிலே தள்ளுண்டது; கீழ்காற்றினால் அதின் கனி காய்ந்துபோயிற்று; அதின் பலத்த கொப்புகள் முறிந்து, பட்டுப்போயின; அக்கினி அவைகளைப் பட்சித்த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ீ இஸ்ரவேல் பிரபுக்களின்பேரில் ஒரு புலம்பல் பாடி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னாலும் அது சீக்கிரமாய்ப் பிடுங்கப்பட்டு, தரையிலே தள்ளுண்டது; கீழ்காற்றினால் அதின் கனி காய்ந்துபோயிற்று; அதின் பலத்த கொப்புகள் முறிந்து, பட்டுப்போயின; அக்கினி அவைகளைப் பட்சித்த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ொழுது அது வறண்டதும் தண்ணீர் இல்லாததுமான வனாந்தர பூமியிலே நடப்பட்டிருக்கிற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ின் கொடிகளிலுள்ள ஒரு கொப்பிலிருந்து அக்கினி புறப்பட்டு, அதின் கனியைப் பட்சித்தது; ஆளுகிற செங்கோலுக்கேற்ற பலத்த கொப்பு இனி அதில் இல்லையென்று சொல்; இதுவே புலம்பல், இதுவே புலம்பலாயிருக்கும்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ின் கொடிகளிலுள்ள ஒரு கொப்பிலிருந்து அக்கினி புறப்பட்டு, அதின் கனியைப் பட்சித்தது; ஆளுகிற செங்கோலுக்கேற்ற பலத்த கொப்பு இனி அதில் இல்லையென்று சொல்; இதுவே புலம்பல், இதுவே புலம்பலாயிருக்கும்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ின் கொடிகளிலுள்ள ஒரு கொப்பிலிருந்து அக்கினி புறப்பட்டு, அதின் கனியைப் பட்சித்தது; ஆளுகிற செங்கோலுக்கேற்ற பலத்த கொப்பு இனி அதில் இல்லையென்று சொல்; இதுவே புலம்பல், இதுவே புலம்பலாயிருக்கும் எ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ொல்லவேண்டியது என்னவென்றால்: உன் தாய் எப்படிப்பட்டவள்? அவள் ஒரு பெண்சிங்கம், அவள் சிங்கங்களுக்குள்ளே படுத்திருந்து, பாலசிங்கங்களின் நடுவிலே தன் குட்டிகள் வளர்த்தா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ன் குட்டிகளில் ஒன்று வளர்ந்து, பாலசிங்கமாகி, இரைதேடப் பழகி, மனுஷரைப் பட்சித்த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ன் குட்டிகளில் ஒன்று வளர்ந்து, பாலசிங்கமாகி, இரைதேடப் பழகி, மனுஷரைப் பட்சித்த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ுறஜாதிகளும் அதின் செய்தியைக் கேட்டார்கள், அது அவர்களுடைய படுகுழியில் அகப்பட்டது; அதைச் சங்கிலிகளினால் கட்டி, எகிப்துதேசத்திற்குக் கொண்டுபோன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ாய்ச்சிங்கம் காத்திருந்து, தன் நம்பிக்கை அபத்தமாய்ப் போயிற்றென்று கண்டு, அது தன் குட்டிகளில் வேறொன்ற எடுத்து, அதை பாலசிங்கமாக வைத்த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ாய்ச்சிங்கம் காத்திருந்து, தன் நம்பிக்கை அபத்தமாய்ப் போயிற்றென்று கண்டு, அது தன் குட்டிகளில் வேறொன்ற எடுத்து, அதை பாலசிங்கமாக வைத்த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ு சிங்கங்களுக்குள்ளே சஞ்சரித்து, பாலசிங்கமாகி, இரைதேடப் பழகி, மனுஷரைப் பட்சித்த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5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તેણે કિલ્લાઓ તોડી પાડ્યા, નગરોને ખંડિયેર બનાવી દીધાં; અને તેની ગર્જનાથી દેશના લોકો ભયભીત થઇ ગ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આજુબાજુના પ્રાંતના લોકોએ તેના પર હુમલો કર્યો, તેમણે જાળ નાંખીને તેને ખાડામાં પકડી લીધ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તેઓ તેને સાંકળે બાંધી પાંજરામાં પૂરીને બાબિલના રાજા પાસે લઇ ગયા. ત્યાં તેને જેલમાં પૂરવા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વ્યો. જેથી ઇસ્રાએલના પર્વતો પર તેની ગર્જના સંભળાતી બંધ થઇ જાય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“‘તારી માતા પાણીના ઝરા પાસે રોપેલા દ્રાક્ષના વેલા જેવી હતી. પાણીની ખોટ નહોતી, એટલે તેને ખૂબ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ાંદડાં અને ફળ આવ્ય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તેની ડાળીઓ એવી મજબૂત હતી કે તેના રાજદંડ બને. વેલ વધતી વધતી આજુબાજુની જાડીથી ઉપર નીકળી ગઇ,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ની ઘટા અને ઊંચાઇ સૌની નજરે ચડત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પરંતુ તે દ્રાક્ષાવેલો કોપને લીધે ઉખેડી નાખીને ભોંયભેગો કરવામાં આવ્યો, તેની ડાળીઓ ભાંગી નાખવા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વી. પૂર્વ તરફથી ફૂંકાતા પવનોને કારણે તે સુકાઇ ગઇ અને તેનાં ફળો તૂટી પડ્યા. સુકાઇ ગયેલી ડાળી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યહોવાએ મને કહ્યું, “તું ઇસ્રાએલના આગેવાનો માટે મરશિયા ગ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ગ્નિમાં ભસ્મીભૂત થઇ ગ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હવે તેને સૂકા વેરાન અને નકામા રણમાં રોપવામાં આવી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તેના થડમાંથી અગ્નિ પ્રગટીને તેની ડાળીઓ અને ફળોને ભરખી ગયો છે. હવે એની ડાળીઓ ફરીથી કદી મજબૂત નહ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થાય, અને તેમાંથી રાજદંડ પણ નહિ બને.’ આ શોકનું ગીત ભલે વારંવાર ગવાય. આ દુ:ખદ ગીત છે, જે વારંવા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ગવાતું આવ્યું 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“‘તારી મા કેવી સ્ત્રી હતી! તે તો હતી સિંહણ, સિંહોના ટોળામાં રહીને પોતાના સંતાન ઉછેરતી હત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તે સ્ત્રીએ એમાનાં એક સિંહના બચ્ચાંનેઉછેર્યો અને તે શકિતશાળી સિંહ બની ગયો, પછી તે શિકાર કરત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શીખ્યો અને લોકોનો ભક્ષ કરવા લાગ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બીજી પ્રજાઓએ એ સાંભળ્યું અને તેને ખાડામાં ફસાવ્યો. તેઓ તેને બેડીઓ પહેરાવી મિસર લઇ ગય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“‘જ્યારે સિંહણે જોયું કે તેની આશાઓ ધૂળમાં મળી ગઇ છે ત્યારે તેણે બીજા બચ્ચાંનેબધાં જંગલી પ્રાણીઓ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ાજા થવા માટે તાલીમ આપીને ઉછેરીને મોટો કર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તે પણ મોટા સિંહોનો વનરાજ થયો, શિકાર કરતાં શીખ્યો અને માણસોનો ભક્ષ કરવા લાગ્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1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2026-06-03T12:38:33Z</dcterms:created>
  <dcterms:modified xsi:type="dcterms:W3CDTF">2026-06-03T12:38:33Z</dcterms:modified>
  <dc:title>எசேக்கியேல் : 19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