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ர்வதங்களின் அடிவாரங்கள் பரியந்தமும் இறங்கினேன்; பூமியின் தாழ்ப்பாள்கள் என்றென்றைக்கும் என்னை அடைக்கிறதாயிருந்தது; ஆனாலும் என் தேவனாகிய கர்த்தாவே, நீர் என் பிராணனை அழிவுக்குத் தப்புவித்தீ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ர்வதங்களின் அடிவாரங்கள் பரியந்தமும் இறங்கினேன்; பூமியின் தாழ்ப்பாள்கள் என்றென்றைக்கும் என்னை அடைக்கிறதாயிருந்தது; ஆனாலும் என் தேவனாகிய கர்த்தாவே, நீர் என் பிராணனை அழிவுக்குத் தப்புவித்தீ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ன் ஆத்துமா என்னில் தொய்ந்துபோகையில் கர்த்தரை நினைத்தேன்; அப்பொழுது என் விண்ணப்பம் உமது பரிசுத்த ஆலயத்திலே உம்மிடத்தில் வந்து சேர்ந்த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ன் ஆத்துமா என்னில் தொய்ந்துபோகையில் கர்த்தரை நினைத்தேன்; அப்பொழுது என் விண்ணப்பம் உமது பரிசுத்த ஆலயத்திலே உம்மிடத்தில் வந்து சேர்ந்த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ொய்யான மாயையைப் பற்றிக்கொள்ளுகிறவர்கள் தங்களுக்கு வரும் கிருபையைப் போக்கடிக்கிற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ோவெனில் துதியின் சத்தத்தோடே உமக்குப் பலியிடுவேன்; நான் பண்ணின பொருத்தனையைச் செலுத்துவேன்; இரட்சிப்பு கர்த்தருடையது என்ற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ோவெனில் துதியின் சத்தத்தோடே உமக்குப் பலியிடுவேன்; நான் பண்ணின பொருத்தனையைச் செலுத்துவேன்; இரட்சிப்பு கர்த்தருடையது என்ற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ர்த்தர் மீனுக்குக் கட்டளையிட்டார், அது யோனாவைக் கரையிலே கக்கிவிட்ட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ந்த மீனின் வயிற்றிலிருந்து யோனா தன் தேவனாகிய கர்த்தரை நோக்கி விண்ணப்பம்பண்ணி: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ன் நெருக்கத்தில் நான் கர்த்தரை நோக்கிக் கூப்பிட்டேன்; அவர் எனக்கு உத்தரவு அருளினார்; நான் பாதாளத்தின் வயிற்றிலிருந்து கூக்குரலிட்டேன், நீர் என் சத்தத்தைக் கேட்டீ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ன் நெருக்கத்தில் நான் கர்த்தரை நோக்கிக் கூப்பிட்டேன்; அவர் எனக்கு உத்தரவு அருளினார்; நான் பாதாளத்தின் வயிற்றிலிருந்து கூக்குரலிட்டேன், நீர் என் சத்தத்தைக் கேட்டீ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முத்திரத்தின் நடுமையமாகிய ஆழத்திலே நீர் என்னைத் தள்ளிவிட்டீர்; நீரோட்டம் என்னைச் சூழ்ந்துகொண்டது; உம்முடைய வெள்ளங்களும் அலைகளும் எல்லாம் என்மேல் புரண்ட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முத்திரத்தின் நடுமையமாகிய ஆழத்திலே நீர் என்னைத் தள்ளிவிட்டீர்; நீரோட்டம் என்னைச் சூழ்ந்துகொண்டது; உம்முடைய வெள்ளங்களும் அலைகளும் எல்லாம் என்மேல் புரண்ட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உமது கண்களுக்கு எதிரே இராதபடிக்குத் தள்ளப்பட்டேன்; ஆகிலும் இன்னமும் உம்முடைய பரிசுத்த ஆலயத்தை நோக்குவேன் என்றே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ண்ணீர்கள் பிராணபரியந்தம் என்னை நெருக்கினது; ஆழி என்னைச்சூழ்ந்தது; கடற்பாசி என் தலையைச் சுற்றிக்கொண்ட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ண்ணீர்கள் பிராணபரியந்தம் என்னை நெருக்கினது; ஆழி என்னைச்சூழ்ந்தது; கடற்பாசி என் தலையைச் சுற்றிக்கொண்ட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03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I went down to the bottoms of the mountains; the earth with her bars was about me for ever: ye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ve you brought up my life from corruption, O LORD my 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When my soul fainted within me I remembered the LORD: and my prayer came in unto you, into your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ly templ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They that observe lying vanities forsake their own merc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But I will sacrifice unto you with the voice of thanksgiving; I will pay that that I have vow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lvation is of the 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the LORD spoke unto the fish, and it vomited out Jonah upon the dry la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Then Jonah prayed unto the LORD his God out of the fish's belly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said, I cried by reason of mine affliction unto the LORD, and he heard me; out of the bell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hell cried I, and you heard my voic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For you had cast me into the deep, in the midst of the seas; and the floods compassed me about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ll your billows and your waves passed over 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Then I said, I am cast out of your sight; yet I will look again toward your holy templ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The waters compassed me about, even to the soul: the depth closed me round about, the weeds we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rapped about my hea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nah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2026-09-05T21:33:49Z</dcterms:created>
  <dcterms:modified xsi:type="dcterms:W3CDTF">2026-09-05T21:33:49Z</dcterms:modified>
  <dc:title>Jonah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