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presProps" Target="presProps.xml"/>
  <Relationship Id="rId8" Type="http://schemas.openxmlformats.org/officeDocument/2006/relationships/viewProps" Target="viewProps.xml"/>
  <Relationship Id="rId9" Type="http://schemas.openxmlformats.org/officeDocument/2006/relationships/tableStyles" Target="tableStyles.xml"/>
</Relationship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259771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FFFFFF">
                    <a:alpha val="100000"/>
                  </a:srgbClr>
                </a:solidFill>
                <a:latin typeface="Roboto"/>
              </a:rPr>
              <a:t><![CDATA[துதிப் பாடல்கள்]]></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190500" y="0"/>
          <a:ext cx="9144000" cy="5143500"/>
          <a:chOff x="190500" y="0"/>
          <a:chExt cx="9144000" cy="5143500"/>
        </a:xfrm>
      </p:grpSpPr>
      <p:sp>
        <p:nvSpPr>
          <p:cNvPr id="2" name=""/>
          <p:cNvSpPr txBox="1"/>
          <p:nvPr/>
        </p:nvSpPr>
        <p:spPr>
          <a:xfrm>
            <a:off x="190500" y="0"/>
            <a:ext cx="8763000" cy="4572000"/>
          </a:xfrm>
          <a:prstGeom prst="rect">
            <a:avLst/>
          </a:prstGeom>
          <a:noFill/>
        </p:spPr>
        <p:txBody>
          <a:bodyPr anchor="t" anchorCtr="0" rtlCol="0" vert="horz" bIns="45720" lIns="91440" rIns="91440" tIns="45720">
            <a:spAutoFit/>
          </a:bodyPr>
          <a:lstStyle/>
          <a:p>
            <a:pPr algn="l" rtl="0" fontAlgn="t" marL="0" marR="0" indent="0" lvl="0">
              <a:lnSpc>
                <a:spcPct val="125000"/>
              </a:lnSpc>
              <a:spcBef>
                <a:spcPts val="0"/>
              </a:spcBef>
              <a:spcAft>
                <a:spcPts val="0"/>
              </a:spcAft>
            </a:pPr>
            <a:r>
              <a:rPr lang="en-US" b="1" strike="noStrike" sz="3600" spc="0" u="none" cap="none">
                <a:solidFill>
                  <a:srgbClr val="FFFFFF">
                    <a:alpha val="100000"/>
                  </a:srgbClr>
                </a:solidFill>
                <a:latin typeface="Roboto"/>
              </a:rPr>
              <a:t><![CDATA[1.   ஆயிரம் ஆயிரம் பாடல்களை
ஆவியில் மகிழ்ந்தே பாடுங்களே!
யாவரும் தேமொழிப் பாடல்களால் 
இயேசுவைப் பாடிட வாருங்களே!  	]]></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Roboto"/>
              </a:rPr>
              <a:t><![CDATA[துதிப் பாடல்கள்]]></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190500" y="0"/>
          <a:ext cx="9144000" cy="5143500"/>
          <a:chOff x="190500" y="0"/>
          <a:chExt cx="9144000" cy="5143500"/>
        </a:xfrm>
      </p:grpSpPr>
      <p:sp>
        <p:nvSpPr>
          <p:cNvPr id="2" name=""/>
          <p:cNvSpPr txBox="1"/>
          <p:nvPr/>
        </p:nvSpPr>
        <p:spPr>
          <a:xfrm>
            <a:off x="190500" y="0"/>
            <a:ext cx="8763000" cy="4572000"/>
          </a:xfrm>
          <a:prstGeom prst="rect">
            <a:avLst/>
          </a:prstGeom>
          <a:noFill/>
        </p:spPr>
        <p:txBody>
          <a:bodyPr anchor="t" anchorCtr="0" rtlCol="0" vert="horz" bIns="45720" lIns="91440" rIns="91440" tIns="45720">
            <a:spAutoFit/>
          </a:bodyPr>
          <a:lstStyle/>
          <a:p>
            <a:pPr algn="l" rtl="0" fontAlgn="t" marL="0" marR="0" indent="0" lvl="0">
              <a:lnSpc>
                <a:spcPct val="125000"/>
              </a:lnSpc>
              <a:spcBef>
                <a:spcPts val="0"/>
              </a:spcBef>
              <a:spcAft>
                <a:spcPts val="0"/>
              </a:spcAft>
            </a:pPr>
            <a:r>
              <a:rPr lang="en-US" b="1" strike="noStrike" sz="3600" spc="0" u="none" cap="none">
                <a:solidFill>
                  <a:srgbClr val="FFFFFF">
                    <a:alpha val="100000"/>
                  </a:srgbClr>
                </a:solidFill>
                <a:latin typeface="Roboto"/>
              </a:rPr>
              <a:t><![CDATA[அல்லேலூயா! அல்லேலூயா! 
என்றெல்லாரும் பாடிடுவோம் 
அல்லலில்லை!  அல்லலில்லை!
ஆனந்தமாய்ப் பாடிடுவோம்                   	]]></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Roboto"/>
              </a:rPr>
              <a:t><![CDATA[துதிப் பாடல்கள்]]></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190500" y="0"/>
          <a:ext cx="9144000" cy="5143500"/>
          <a:chOff x="190500" y="0"/>
          <a:chExt cx="9144000" cy="5143500"/>
        </a:xfrm>
      </p:grpSpPr>
      <p:sp>
        <p:nvSpPr>
          <p:cNvPr id="2" name=""/>
          <p:cNvSpPr txBox="1"/>
          <p:nvPr/>
        </p:nvSpPr>
        <p:spPr>
          <a:xfrm>
            <a:off x="190500" y="0"/>
            <a:ext cx="8763000" cy="4572000"/>
          </a:xfrm>
          <a:prstGeom prst="rect">
            <a:avLst/>
          </a:prstGeom>
          <a:noFill/>
        </p:spPr>
        <p:txBody>
          <a:bodyPr anchor="t" anchorCtr="0" rtlCol="0" vert="horz" bIns="45720" lIns="91440" rIns="91440" tIns="45720">
            <a:spAutoFit/>
          </a:bodyPr>
          <a:lstStyle/>
          <a:p>
            <a:pPr algn="l" rtl="0" fontAlgn="t" marL="0" marR="0" indent="0" lvl="0">
              <a:lnSpc>
                <a:spcPct val="125000"/>
              </a:lnSpc>
              <a:spcBef>
                <a:spcPts val="0"/>
              </a:spcBef>
              <a:spcAft>
                <a:spcPts val="0"/>
              </a:spcAft>
            </a:pPr>
            <a:r>
              <a:rPr lang="en-US" b="1" strike="noStrike" sz="3600" spc="0" u="none" cap="none">
                <a:solidFill>
                  <a:srgbClr val="FFFFFF">
                    <a:alpha val="100000"/>
                  </a:srgbClr>
                </a:solidFill>
                <a:latin typeface="Roboto"/>
              </a:rPr>
              <a:t><![CDATA[2.   புதிய புதிய பாடல்களைப் 
புனைந்தே பண்களும் சேருங்களே!
துதிகள் நிறையும் கானங்களால்
தொழுதே இறைவனைக் காணுங்களே!
3.  நெஞ்சின் நாவின் நாதங்களே!
நன்றி கூறும் கீதங்களால்
மிஞ்சும் ஓசைத் தாளங்கலால் 
மேலும் பரவசம் நாடுங்களே!
4.  எந்த நாளும் காலங்களும் 
இறைவனைப் போற்றும் நேரங்களே!
சிந்தை குளிர்ந்தே ஆண்டுகளாய்
சீயோனில் கீதம் பாடுங்களே!
]]></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Roboto"/>
              </a:rPr>
              <a:t><![CDATA[துதிப் பாடல்கள்]]></a:t>
            </a:r>
          </a:p>
        </p:txBody>
      </p:sp>
    </p:spTree>
  </p:cSld>
  <p:clrMapOvr>
    <a:masterClrMapping/>
  </p:clrMapOvr>
</p:sld>
</file>

<file path=ppt/theme/theme1.xml><?xml version="1.0" encoding="utf-8"?>
<a:theme xmlns:a="http://schemas.openxmlformats.org/drawingml/2006/main" name="Theme5">
  <a:themeElements>
    <a:clrScheme name="Theme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4</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2026-07-09T07:17:19Z</dcterms:created>
  <dcterms:modified xsi:type="dcterms:W3CDTF">2026-07-09T07:17:19Z</dcterms:modified>
  <dc:title>துதிப் பாடல்கள்</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