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ட்டு விட்டேன் பிரிந்து 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ட்டானதை தொடமா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 போக்கோடு உறவு எனக்க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் செயல்களோடு தொடர்பு எனக்க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்மையாக்கினேன் ஆவி ஆத்மா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 பயத்துடன் பூரணப்படுத்த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னற்ற இருளின் செயல்களை வெறுக்கிறேன் -அ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யும் மனிதரை கடிந்து கொள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நிய நுகத்தோடு பிணைப்பு எனக்க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ிசுவாசிகளின் ஐக்கியம் எனக்க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ைவிடமாய் தெரிந்து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வுகிறீர் என் உள்ள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யாக ஏற்றுக்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சுகிறீர் என் இதய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தகப்பனே உம்மைப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ுள் நாளெல்லாம் உம்மை உயர்த்த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க்கும் அநீதிக்கும் சம்பந்தம் ஏத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ளிக்கும் இருளுக்கும் ஐக்கியம் ஏத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2026-07-09T08:53:14Z</dcterms:created>
  <dcterms:modified xsi:type="dcterms:W3CDTF">2026-07-09T08:53:14Z</dcterms:modified>
  <dc:title>துதிப் பாடல்கள் : 774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