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ு விட்டேன் பிரிந்து 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ட்டானதை தொட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போக்கோடு உறவு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செயல்களோடு தொடர்பு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ாக்கினேன் ஆவி ஆத்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பயத்துடன் பூரணப்படு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ற்ற இருளின் செயல்களை வெறுக்கிறேன் -அ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ும் மனிதரை கடிந்து கொள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நுகத்தோடு பிணைப்பு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ிசுவாசிகளின் ஐக்கியம்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ைவிடமாய் தெரி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வுகிறீர் என் உள்ள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ாக ஏற்றுக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கிறீர் என் இதய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தகப்பனே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நாளெல்லாம் உம்மை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க்கும் அநீதிக்கும் சம்பந்தம் ஏத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க்கும் இருளுக்கும் ஐக்கியம் ஏத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2026-09-05T22:57:26Z</dcterms:created>
  <dcterms:modified xsi:type="dcterms:W3CDTF">2026-09-05T22:57:26Z</dcterms:modified>
  <dc:title>துதிப் பாடல்கள் : 774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