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ாத பலவீன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ா முன் வை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தலை தூக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டு மட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தூய்மைய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 உமைப் பார்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ுகள் திற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ம் குரல் கேட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சமு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மாய் வந்தேன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கந்த காணிக்க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ப்பாமல் வனைந்து கொள்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்பாக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க் கொடுத்தேன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ந்த வாசன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ர்ந்து மகிழும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ே உம் பீ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னப்பலிய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இறக்கி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எரித்து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2026-07-30T15:32:23Z</dcterms:created>
  <dcterms:modified xsi:type="dcterms:W3CDTF">2026-07-30T15:32:23Z</dcterms:modified>
  <dc:title>துதிப் பாடல்கள் : 620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