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2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we gather in Thy name ; 
May we now Thy promise claim ; 
Grant Thy presence from above, 
And fill our souls with l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we come on bended knee, 
Looking up by faith to Thee : 
Thou, on whom we cast our care, 
Bless this hour of prayer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lcome hour that ever brings 
Peace and gladness on its wings ; 
Hallowed rest and calm repose 
Thy tranquil joy bestow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w to us Thy grace impart, 
Nearer draw each waiting heart ; 
Consecrate us all Thine own, 
While here before Thy thro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2026-07-30T15:56:17Z</dcterms:created>
  <dcterms:modified xsi:type="dcterms:W3CDTF">2026-07-30T15:56:17Z</dcterms:modified>
  <dc:title>Hymn : 324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