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விறகுவெட்ட மற்றொருவனோடே காட்டில் போய், மரத்தை வெட்டத் தன் கையிலிருந்த கோடரியை ஓங்கும்போது, இரும்பானது காம்பை விட்டுக் கழன்று மற்றவன் மேல் பட்டதினால் அவன் இறந்துபோனால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விறகுவெட்ட மற்றொருவனோடே காட்டில் போய், மரத்தை வெட்டத் தன் கையிலிருந்த கோடரியை ஓங்கும்போது, இரும்பானது காம்பை விட்டுக் கழன்று மற்றவன் மேல் பட்டதினால் அவன் இறந்துபோ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வன் விறகுவெட்ட மற்றொருவனோடே காட்டில் போய், மரத்தை வெட்டத் தன் கையிலிருந்த கோடரியை ஓங்கும்போது, இரும்பானது காம்பை விட்டுக் கழன்று மற்றவன் மேல் பட்டதினால் அவன் இறந்துபோனா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த்தப்பழிக்காரன் தன் மனம் எரிகையில், கொலைசெய்தவனை வழி தூரமாயிருக்கிறதினாலே பின் தொடர்ந்து பிடித்து, அவனைக் கொன்று போடாதபடிக்கு, இவன் அந்தப் பட்டணங்கள் ஒன்றில் ஓடிப்போய் உயிரோடிருப்பானாக; இவன் அவனை முன்னே பகைக்காதபடியினால், இவன்மேல் சாவுக்கான குற்றம் சுமரவில்லை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ரத்தப்பழிக்காரன் தன் மனம் எரிகையில், கொலைசெய்தவனை வழி தூரமாயிருக்கிறதினாலே பின் தொடர்ந்து பிடித்து, அவனைக் கொன்று போடாதபடிக்கு, இவன் அந்தப் பட்டணங்கள் ஒன்றில் ஓடிப்போய் உயிரோடிருப்பானாக; இவன் அவனை முன்னே பகைக்காதபடியினால், இவன்மேல் சாவுக்கான குற்றம் சுமரவ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தினிமித்தம் மூன்று பட்டணங்களை உனக்காகப் பிரித்துவைக்கக்கடவாய் என்று நான் உனக்குக் கட்டளையிடு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உன் தேவனாகிய கர்த்தரிடத்தில் அன்புகூர்ந்து, எந்நாளும் அவர் வழிகளில் நடப்பதற்காக, இன்று நான் உனக்குக் கற்பிக்கிற இந்த எல்லாக் கற்பனைகளையும் கைக்கொண்டு அதின்படி செய்து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உன் தேவனாகிய கர்த்தரிடத்தில் அன்புகூர்ந்து, எந்நாளும் அவர் வழிகளில் நடப்பதற்காக, இன்று நான் உனக்குக் கற்பிக்கிற இந்த எல்லாக் கற்பனைகளையும் கைக்கொண்டு அதின்படி செய்த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ேவனாகிய கர்த்தர் உன் பிதாக்களுக்கு ஆணையிட்டபடியே, அவர் உன் எல்லையை விஸ்தாரமாக்கி, உன் பிதாக்களுக்குக் கொடுப்பேன் என்று சொன்ன தேசம் முழுவதையும் உனக்குக் கொடுத்தால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ேவனாகிய கர்த்தர் உன் பிதாக்களுக்கு ஆணையிட்டபடியே, அவர் உன் எல்லையை விஸ்தாரமாக்கி, உன் பிதாக்களுக்குக் கொடுப்பேன் என்று சொன்ன தேசம் முழுவதையும் உனக்குக் கொடுத்தால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தேவனாகிய கர்த்தர் உனக்குக் கொடுக்கும் தேசத்தின் ஜாதிகளை உன் தேவனாகிய கர்த்தர் வேரற்றுப்போகப் பண்ணுவதினால், நீ அவர்கள் தேசத்தைச் சுதந்தரித்துக்கொண்டு, அவர்கள் பட்டணங்களிலும் அவர்கள் வீடுகளிலும் குடியேறும்போது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உன் தேவனாகிய கர்த்தர் உன் பிதாக்களுக்கு ஆணையிட்டபடியே, அவர் உன் எல்லையை விஸ்தாரமாக்கி, உன் பிதாக்களுக்குக் கொடுப்பேன் என்று சொன்ன தேசம் முழுவதையும் உனக்குக் கொடுத்தால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உன் தேவனாகிய கர்த்தர் உனக்குச் சுதந்தரமாகக் கொடுக்கும் உன் தேசத்தில் குற்றமில்லாத இரத்தம் சிந்தப்படுகிறதினால் உன்மேல் இரத்தப்பழி சுமராதபடிக்கு, இந்த மூன்று பட்டணங்களும் அல்லாமல் இன்னும் மூன்று பட்டணங்களை ஏற்படுத்தக்கடவ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ொழுது உன் தேவனாகிய கர்த்தர் உனக்குச் சுதந்தரமாகக் கொடுக்கும் உன் தேசத்தில் குற்றமில்லாத இரத்தம் சிந்தப்படுகிறதினால் உன்மேல் இரத்தப்பழி சுமராதபடிக்கு, இந்த மூன்று பட்டணங்களும் அல்லாமல் இன்னும் மூன்று பட்டணங்களை ஏற்படுத்தக்கடவ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பிறனொருவனைப் பகைத்து, அவனுக்குப் பதிவிருந்து, அவனுக்கு விரோதமாய் எழும்பி, அவன் சாகும்படி அவனை அடித்து, இந்தப் பட்டணங்களில் ஒன்றில் ஓடிப்போயிருப்பானாகி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ஒருவன் பிறனொருவனைப் பகைத்து, அவனுக்குப் பதிவிருந்து, அவனுக்கு விரோதமாய் எழும்பி, அவன் சாகும்படி அவனை அடித்து, இந்தப் பட்டணங்களில் ஒன்றில் ஓடிப்போயிருப்பானாகில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 பட்டணத்தின் மூப்பர்கள் ஆள் அனுப்பி, அங்கேயிருந்து அவனைக் கொண்டுவரும்படி செய்து, அவன் சாகும் படிக்கு அவனை இரத்தப்பழி வாங்குகிறவன் கையில் ஒப்புக்கொடுக்கக்கடவ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ந்தப் பட்டணத்தின் மூப்பர்கள் ஆள் அனுப்பி, அங்கேயிருந்து அவனைக் கொண்டுவரும்படி செய்து, அவன் சாகும் படிக்கு அவனை இரத்தப்பழி வாங்குகிறவன் கையில் ஒப்புக்கொடுக்கக்கடவ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ன் கண் அவனுக்கு இரங்கவேண்டாம்; குற்றமில்லாத இரத்தப்பழியை இஸ்ரவேலை விட்டு விலக்கக்கடவாய்; அப்பொழுது நீ நன்றாயிருப்ப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க்குச் சுதந்தரமாகக் கொடுக்கும் தேசத்தில் உன் கைவசமாயிருக்கும் காணியாட்சியிலே முன்னோர்கள் குறித்திருக்கிற பிறனுடைய எல்லையை ஒற்றிப்போடாயாக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உன் தேவனாகிய கர்த்தர் உனக்குச் சுதந்தரமாகக் கொடுக்கும் தேசத்தில் உன் கைவசமாயிருக்கும் காணியாட்சியிலே முன்னோர்கள் குறித்திருக்கிற பிறனுடைய எல்லையை ஒற்றிப்போடாயாக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தேவனாகிய கர்த்தர் உனக்குக் கொடுக்கும் தேசத்தின் ஜாதிகளை உன் தேவனாகிய கர்த்தர் வேரற்றுப்போகப் பண்ணுவதினால், நீ அவர்கள் தேசத்தைச் சுதந்தரித்துக்கொண்டு, அவர்கள் பட்டணங்களிலும் அவர்கள் வீடுகளிலும் குடியேறும்போது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எந்த அக்கிரமத்தையாவது எந்தப் பாவத்தையாவது செய்தான் என்று சொல்லப்பட்டால், ஒரே சாட்சியினால் நியாயந்தீர்க்கக் கூடாது; இரண்டு மூன்று சாட்சிகளுடைய வாக்கினாலே காரியம் நிலைவரப்பட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ஒருவன் எந்த அக்கிரமத்தையாவது எந்தப் பாவத்தையாவது செய்தான் என்று சொல்லப்பட்டால், ஒரே சாட்சியினால் நியாயந்தீர்க்கக் கூடாது; இரண்டு மூன்று சாட்சிகளுடைய வாக்கினாலே காரியம் நிலைவரப்பட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ஒருவன்மேல் ஒரு குற்றத்தைச் சுமத்தும்படி, ஒரு பொய்ச்சாட்சிக்காரன் அவன்மேல் சாட்சிசொல்ல எழும்பின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ழக்காடுகிற இருவரும் கர்த்தருடைய சந்நிதியில் அக்காலத்தில் இருக்கும் ஆசாரியர்களுக்கும் நியாயாதிபதிகளுக்கும் முன்பாக வந்து நிற்பார்கள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வழக்காடுகிற இருவரும் கர்த்தருடைய சந்நிதியில் அக்காலத்தில் இருக்கும் ஆசாரியர்களுக்கும் நியாயாதிபதிகளுக்கும் முன்பாக வந்து நிற்பார்கள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ியாயாதிபதிகள் நன்றாய் விசாரணைசெய்யக்கடவர்கள்; சாட்சி கள்ளச்சாட்சி என்றும், தன் சகோதரன் மேல் அபாண்டமாய்க் குற்றஞ்சாற்றினான் என்றும் கண்ட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நியாயாதிபதிகள் நன்றாய் விசாரணைசெய்யக்கடவர்கள்; சாட்சி கள்ளச்சாட்சி என்றும், தன் சகோதரன் மேல் அபாண்டமாய்க் குற்றஞ்சாற்றினான் என்றும் கண்டா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ன் சகோதரனுக்குச் செய்ய நினைத்தபடியே அவனுக்குச் செய்யக்கடவீர்கள்; இவ்விதமாய்த் தீமையை உன் நடுவிலிருந்து விலக்குவாயாக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தன் சகோதரனுக்குச் செய்ய நினைத்தபடியே அவனுக்குச் செய்யக்கடவீர்கள்; இவ்விதமாய்த் தீமையை உன் நடுவிலிருந்து விலக்குவாய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மற்றவர்களும் அதைக் கேட்டுப் பயந்து, இனி உங்களுக்குள்ளே அப்படிப்பட்ட தீமையைச் செய்யாதிருப்ப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உன் தேவனாகிய கர்த்தர் உனக்குச் சுதந்தரிக்கக் கொடுக்கும் உன் தேசத்தின் நடுவிலே, உனக்காக மூன்று பட்டணங்களைப் பிரித்து வைக்கக்கடவாய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கண் அவனுக்கு இரங்கவேண்டாம்; ஜீவனுக்கு ஜீவன், கண்ணுக்குக் கண், பல்லுக்குப் பல், கைக்குக் கை, காலுக்குக் கால் கொடுக்கப்பட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உன் கண் அவனுக்கு இரங்கவேண்டாம்; ஜீவனுக்கு ஜீவன், கண்ணுக்குக் கண், பல்லுக்குப் பல், கைக்குக் கை, காலுக்குக் கால் கொடுக்கப்படவேண்ட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உன் தேவனாகிய கர்த்தர் உனக்குச் சுதந்தரிக்கக் கொடுக்கும் உன் தேசத்தின் நடுவிலே, உனக்காக மூன்று பட்டணங்களைப் பிரித்து வைக்கக்கடவாய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லைசெய்தவன் எவனும் அங்கே ஓடிப்போகும்படி உன் தேவனாகிய கர்த்தர் உன்னைச் சுதந்தரிக்கப்பண்ணப் போகிற உன் தேசத்தின் எல்லையை நீ மூன்று பங்காகப் பகுத்து அதற்கு வழியை உண்டுபண்ணக்கடவாய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ொலைசெய்தவன் எவனும் அங்கே ஓடிப்போகும்படி உன் தேவனாகிய கர்த்தர் உன்னைச் சுதந்தரிக்கப்பண்ணப் போகிற உன் தேசத்தின் எல்லையை நீ மூன்று பங்காகப் பகுத்து அதற்கு வழியை உண்டுபண்ணக்கடவாய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ொலைசெய்து அங்கே ஓடிப்போய், உயிரோடிருக்கத்தக்கவன் யாரென்றால்: தான் முன்னே பகைத்திராத பிறனொருவனை மனதறியாமல் கொன்றவன் தான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ொலைசெய்து அங்கே ஓடிப்போய், உயிரோடிருக்கத்தக்கவன் யாரென்றால்: தான் முன்னே பகைத்திராத பிறனொருவனை மனதறியாமல் கொன்றவன் தான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5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जैसे कोई किसी के संग लकड़ी काटने को जंगल में जाए, और वृक्ष काटने को कुल्हाड़ी हाथ से उठाए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ुल्हाड़ी बेंट से निकल कर उस भाई को ऐसी लगे कि वह मर जाए तो वह उस नगरों में से किसी में भाग कर जीवि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ह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ऐसा न हो कि मार्ग की लम्बाई के कारण खून का पलटा लेने वाला अपने क्रोध के ज्वलन में उसका पीछा कर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उसको जा पकड़े, और मार डाले, यद्यपि वह प्राणदण्ड के योग्य नहीं, क्योंकि उस से बैर नहीं रखता थ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इसलिये मैं तुझे यह आज्ञा देता हूं, कि अपने लिये तीन नगर अलग कर रख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और यदि तेरा परमेश्वर यहोवा उस शपथ के अनुसार जो उसने तेरे पूर्वजों से खाई थी तेरे सिवानों क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ढ़ाकर वह सारा देश तुझे दे, जिसके देने का वचन उसने तेरे पूर्वजों को दिया थ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यदि तू इन सब आज्ञाओं के मानने में जिन्हें मैं आज तुझ को सुनाता हूं चौकसी करे, और अपने परमेश्व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यहोवा से प्रेम रखे और सदा उसके मार्गों पर चलता रहे तो इन तीन नगरों से अधिक और भी तीन नगर अलग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जब तेरा परमेश्वर यहोवा उन जातियों को नाश करे जिनका देश वह तुझे देता है, और तू उनके देश का अधिकार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न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इसलिये कि तेरे उस देश में जो तेरा परमेश्वर यहोवा तेरा निज भाग करके देता है किसी निर्दोष का खून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हाया जाए, और उसका दोष तुझ पर न ल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परन्तु यदि कोई किसी से बैर रखकर उसकी घात में लगे, और उस पर लपककर उसे ऐसा मारे कि वह मर जाए,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फिर उन नगरों में से किसी में भाग जाए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तो उसके नगर के पुरनिये किसी को भेज कर उसको वहां से मंगाकर खून के पलटा लेने वाले के हाथ में सौंप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, कि वह मार डाला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उस पर तरस न खाना, परन्तु निर्दोष के खून का दोष इस्राएल से दूर करना, जिस से तुम्हारा भला हों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जो देश तेरा परमेश्वर यहोवा तुझ को देता है, उसका जो भाग तुझे मिलेगा, उस में किसी का सिवाना जि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गले लोगों ने ठहराया हो न हटा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 के उनके नगरों और घरों में रहने लग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किसी मनुष्य के विरुद्ध किसी प्रकार के अधर्म वा पाप के विषय में, चाहे उसका पाप कैसा ही क्यों 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ो, एक ही जन की साक्षी न सुनना, परन्तु दो वा तीन साक्षीयों के कहने से बात पक्की ठहर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यदि कोई झूठी साक्षी देने वाला किसी के विरुद्ध यहोवा से फिर जाने की साक्षी देने को खड़ा ह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तो वे दोनों मनुष्य, जिनके बीच ऐसा मुकद्दमा उठा हो, यहोवा के सम्मुख, अर्थात उन दिनों के याजकों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न्यायियों के साम्हने खड़े किए जाए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तब न्यायी भली भांति पूछपाछ करें, और यदि यह निर्णय पाए कि वह झूठा साक्षी है, और अपने भाई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िरुद्ध झूठी साक्षी दी ह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तो अपने भाई की जैसी भी हानि करवाने की युक्ति उसने की हो वैसी ही तुम भी उसकी करना; इसी रीति स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अपने बीच में से ऐसी बुराई को दूर कर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दूसरे लोग सुनकर डरेंगे, और आगे को तेरे बीच फिर ऐसा बुरा काम नहीं करे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तब अपने देश के बीच जिसका अधिकारी तेरा परमेश्वर यहोवा तुझे कर देता है तीन नगर अपने लिये अलग क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और तू बिलकुल तरस न खाना; प्राण की सन्ती प्राण का, आंख की सन्ती आंख का, दांत की सन्ती दांत क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ाथ की सन्ती हाथ का, पांव की सन्ती पांव का दण्ड देन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देन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तू अपने लिये मार्ग भी तैयार करना, और अपने देश के जो तेरा परमेश्वर यहोवा तुझे सौंप देता है ती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भाग करना, ताकि हर एक खूनी वहीं भाग जाए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और जो खूनी वहां भाग कर अपने प्राण को बचाए, वह इस प्रकार का हो; अर्थात वह किसी से बिना पहिले बै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रखे वा उसको बिना जाने बूझे मार डाला ह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2026-06-10T10:11:52Z</dcterms:created>
  <dcterms:modified xsi:type="dcterms:W3CDTF">2026-06-10T10:11:52Z</dcterms:modified>
  <dc:title>உபாகமம்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