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is is the case of the slayer, which shall flee thither, that he may live: Whoso kills his neighbour ignorantly, whom he hated not in time past;]]></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s when a man goes into the wood with his neighbour to hew wood, and his hand fetches a stroke with the axe to cut down the tree, and the head slips from the wooden handle, and lights upon his neighbour, that he die; he shall flee unto one of those cities, and live:]]></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s when a man goes into the wood with his neighbour to hew wood, and his hand fetches a stroke with the axe to cut down the tree, and the head slips from the wooden handle, and lights upon his neighbour, that he die; he shall flee unto one of those cities, and live:]]></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Lest the avenger of the blood pursue the slayer, while his heart is hot, and overtake him, because the way is long, and slay him; whereas he was not worthy of death, inasmuch as he hated him not in time past.]]></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Lest the avenger of the blood pursue the slayer, while his heart is hot, and overtake him, because the way is long, and slay him; whereas he was not worthy of death, inasmuch as he hated him not in time past.]]></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Lest the avenger of the blood pursue the slayer, while his heart is hot, and overtake him, because the way is long, and slay him; whereas he was not worthy of death, inasmuch as he hated him not in time past.]]></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Wherefore I command you, saying, You shall separate three cities for you.]]></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Wherefore I command you, saying, You shall separate three cities for you.]]></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if the LORD your God enlarge your coast, as he has sworn unto your fathers, and give you all the land which he promised to give unto your fathers;]]></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if the LORD your God enlarge your coast, as he has sworn unto your fathers, and give you all the land which he promised to give unto your fathers;]]></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When the LORD your God has cut off the nations, whose land the LORD your God gives you, and you succeed them, and dwell in their cities, and in their houses;]]></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If you shall keep all these commandments to do them, which I command you this day, to love the LORD your God, and to walk ever in his ways; then shall you add three cities more for you, beside these three:]]></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If you shall keep all these commandments to do them, which I command you this day, to love the LORD your God, and to walk ever in his ways; then shall you add three cities more for you, beside these three:]]></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That innocent blood be not shed in your land, which the LORD your God gives you for an inheritance, and so blood be upon you.]]></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That innocent blood be not shed in your land, which the LORD your God gives you for an inheritance, and so blood be upon you.]]></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That innocent blood be not shed in your land, which the LORD your God gives you for an inheritance, and so blood be upon you.]]></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But if any man hate his neighbour, and lie in wait for him, and rise up against him, and strike him mortally that he die, and flees into one of these cities:]]></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But if any man hate his neighbour, and lie in wait for him, and rise up against him, and strike him mortally that he die, and flees into one of these cities:]]></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n the elders of his city shall send and fetch him thence, and deliver him into the hand of the avenger of blood, that he may die.]]></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n the elders of his city shall send and fetch him thence, and deliver him into the hand of the avenger of blood, that he may die.]]></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Yours eye shall not pity him, but you shall put away the guilt of innocent blood from Israel, that it may go well with you.]]></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When the LORD your God has cut off the nations, whose land the LORD your God gives you, and you succeed them, and dwell in their cities, and in their houses;]]></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Yours eye shall not pity him, but you shall put away the guilt of innocent blood from Israel, that it may go well with you.]]></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You shall not remove your neighbour's landmark, which they of old time have set in yours inheritance, which you shall inherit in the land that the LORD your God gives you to possess it.]]></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You shall not remove your neighbour's landmark, which they of old time have set in yours inheritance, which you shall inherit in the land that the LORD your God gives you to possess it.]]></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One witness shall not rise up against a man for any iniquity, or for any sin, in any sin that he sins: at the mouth of two witnesses, or at the mouth of three witnesses, shall the matter be established.]]></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One witness shall not rise up against a man for any iniquity, or for any sin, in any sin that he sins: at the mouth of two witnesses, or at the mouth of three witnesses, shall the matter be established.]]></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If a false witness rise up against any man to testify against him that which is wrong;]]></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If a false witness rise up against any man to testify against him that which is wrong;]]></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n both the men, between whom the controversy is, shall stand before the LORD, before the priests and the judges, which shall be in those days;]]></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n both the men, between whom the controversy is, shall stand before the LORD, before the priests and the judges, which shall be in those days;]]></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 judges shall make diligent inquisition: and, behold, if the witness be a false witness, and has testified falsely against his brother;]]></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When the LORD your God has cut off the nations, whose land the LORD your God gives you, and you succeed them, and dwell in their cities, and in their houses;]]></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 judges shall make diligent inquisition: and, behold, if the witness be a false witness, and has testified falsely against his brother;]]></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Then shall all of you do unto him, as he had thought to have done unto his brother: so shall you put the evil away from among you.]]></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Then shall all of you do unto him, as he had thought to have done unto his brother: so shall you put the evil away from among you.]]></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those which remain shall hear, and fear, and shall henceforth commit no more any such evil among you.]]></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those which remain shall hear, and fear, and shall henceforth commit no more any such evil among you.]]></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yours eye shall not pity; but life shall go for life, eye for eye, tooth for tooth, hand for hand, foot for foot.]]></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yours eye shall not pity; but life shall go for life, eye for eye, tooth for tooth, hand for hand, foot for foot.]]></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You shall separate three cities for you in the midst of your land, which the LORD your God gives you to possess it.]]></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You shall separate three cities for you in the midst of your land, which the LORD your God gives you to possess it.]]></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You shall prepare you a way, and divide the coasts of your land, which the LORD your God gives you to inherit, into three parts, that every slayer may flee thither.]]></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You shall prepare you a way, and divide the coasts of your land, which the LORD your God gives you to inherit, into three parts, that every slayer may flee thither.]]></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is is the case of the slayer, which shall flee thither, that he may live: Whoso kills his neighbour ignorantly, whom he hated not in time past;]]></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27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1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தறியாமல் கொன்றவன் 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ஒருவன் விறகுவெட்ட மற்றொருவனோடே காட்டில் போய், மரத்தை வெட்டத் தன் கையிலிருந்த கோடரியை ஓங்கும்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ம்பானது காம்பை விட்டுக் கழன்று மற்றவன் மேல் பட்டதினால் அவன் இறந்துபோ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இரத்தப்பழிக்காரன் தன் மனம் எரிகையில், கொலைசெய்தவனை வழி தூரமாயிருக்கிறதினாலே பின் தொட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த்து, அவனைக் கொன்று போடாதபடிக்கு, இவன் அந்தப் பட்டணங்கள் ஒன்றில் ஓடிப்போய் உயிரோடிருப்பானா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வன் அவனை முன்னே பகைக்காதபடியினால், இவன்மேல் சாவுக்கான குற்றம் சுமர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இதினிமித்தம் மூன்று பட்டணங்களை உனக்காகப் பிரித்துவைக்கக்கடவாய் என்று நான் உன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ளையிடு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நீ உன் தேவனாகிய கர்த்தரிடத்தில் அன்புகூர்ந்து, எந்நாளும் அவர் வழிகளில் நடப்பதற்காக, இன்று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க்குக் கற்பிக்கிற இந்த எல்லாக் கற்பனைகளையும் கைக்கொண்டு அதின்படி செய்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உன் தேவனாகிய கர்த்தர் உனக்குக் கொடுக்கும் தேசத்தின் ஜாதிகளை உன் தேவனாகிய கர்த்தர் வேரற்றுப்போ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உன் தேவனாகிய கர்த்தர் உன் பிதாக்களுக்கு ஆணையிட்டபடியே, அவர் உன் எல்லையை விஸ்தாரமாக்கி,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க்களுக்குக் கொடுப்பேன் என்று சொன்ன தேசம் முழுவதையும் உனக்குக் கொடு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அப்பொழுது உன் தேவனாகிய கர்த்தர் உனக்குச் சுதந்தரமாகக் கொடுக்கும் உன் தேசத்தில் குற்றமில்லா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த்தம் சிந்தப்படுகிறதினால் உன்மேல் இரத்தப்பழி சுமராதபடிக்கு, இந்த மூன்று பட்டணங்களும் அல்லா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ன்னும் மூன்று பட்டணங்களை ஏற்படுத்தக்க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ஒருவன் பிறனொருவனைப் பகைத்து, அவனுக்குப் பதிவிருந்து, அவனுக்கு விரோதமாய் எழும்பி, அவன் சாகும்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 அடித்து, இந்தப் பட்டணங்களில் ஒன்றில் ஓடிப்போயிருப்பானாகி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ந்தப் பட்டணத்தின் மூப்பர்கள் ஆள் அனுப்பி, அங்கேயிருந்து அவனைக் கொண்டுவரும்படி செய்து,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கும் படிக்கு அவனை இரத்தப்பழி வாங்குகிறவன் கையில் ஒப்புக்கொடுக்க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உன் கண் அவனுக்கு இரங்கவேண்டாம்; குற்றமில்லாத இரத்தப்பழியை இஸ்ரவேலை விட்டு விலக்கக்க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ண்ணுவதினால், நீ அவர்கள் தேசத்தைச் சுதந்தரித்துக்கொண்டு, அவர்கள் பட்டணங்களிலும் அவர்கள் வீடுகளி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ப்பொழுது நீ நன்றாயிருப்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உன் தேவனாகிய கர்த்தர் உனக்குச் சுதந்தரமாகக் கொடுக்கும் தேசத்தில் உன் கைவசமா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யாட்சியிலே முன்னோர்கள் குறித்திருக்கிற பிறனுடைய எல்லையை ஒற்றிப்போடா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ஒருவன் எந்த அக்கிரமத்தையாவது எந்தப் பாவத்தையாவது செய்தான் என்று சொல்லப்பட்டால், ஒரே சாட்சியி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யாயந்தீர்க்கக் கூடாது; இரண்டு மூன்று சாட்சிகளுடைய வாக்கினாலே காரியம் நிலைவரப்பட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ஒருவன்மேல் ஒரு குற்றத்தைச் சுமத்தும்படி, ஒரு பொய்ச்சாட்சிக்காரன் அவன்மேல் சாட்சிசொ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ழும்பி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வழக்காடுகிற இருவரும் கர்த்தருடைய சந்நிதியில் அக்காலத்தில் இருக்கும் ஆசாரியர்களு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யாயாதிபதிகளுக்கும் முன்பாக வந்து நிற்பா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அப்பொழுது நியாயாதிபதிகள் நன்றாய் விசாரணைசெய்யக்கடவர்கள்; சாட்சி கள்ளச்சாட்சி என்றும், 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யேறும்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கோதரன் மேல் அபாண்டமாய்க் குற்றஞ்சாற்றினான் என்றும் கண்டா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அவன் தன் சகோதரனுக்குச் செய்ய நினைத்தபடியே அவனுக்குச் செய்யக்கடவீர்கள்; இவ்விதமாய்த் தீமையை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விலிருந்து விலக்குவா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மற்றவர்களும் அதைக் கேட்டுப் பயந்து, இனி உங்களுக்குள்ளே அப்படிப்பட்ட தீமையை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யாதிருப்பா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உன் கண் அவனுக்கு இரங்கவேண்டாம்; ஜீவனுக்கு ஜீவன், கண்ணுக்குக் கண், பல்லுக்குப் பல், கைக்குக் 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லுக்குக் கால் கொடுக்கப்பட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நீ உன் தேவனாகிய கர்த்தர் உனக்குச் சுதந்தரிக்கக் கொடுக்கும் உன் தேசத்தின் நடுவிலே, உனக்காக மூ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டணங்களைப் பிரித்து வைக்கக்க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கொலைசெய்தவன் எவனும் அங்கே ஓடிப்போகும்படி உன் தேவனாகிய கர்த்தர் உன்னைச் சுதந்தரிக்கப்பண்ணப் போ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 தேசத்தின் எல்லையை நீ மூன்று பங்காகப் பகுத்து அதற்கு வழியை உண்டுபண்ணக்க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கொலைசெய்து அங்கே ஓடிப்போய், உயிரோடிருக்கத்தக்கவன் யாரென்றால்: தான் முன்னே பகைத்திராத பிறனொரு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2026-09-16T19:46:46Z</dcterms:created>
  <dcterms:modified xsi:type="dcterms:W3CDTF">2026-09-16T19:46:46Z</dcterms:modified>
  <dc:title>உபாகமம் : 19</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