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விண்ணக காற்றே நீர் என்னை நோக்கி வீசிடும் 
விண்ணக காற்றே நீர் என்னை நோக்கி வீசிடும்
வெண்புறாவைப் போல என்மேல் வந்தமர்ந்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ஜலத்தின் மேல் அசைவாடிய தூய தேவ ஆவியே
பெலத்தின் மேல் பெலனடைய என்மேல் அசைவாடிடும்
2. முழங்காலை முடக்கியது முழங்கால் அளவு அல்ல
நீச்சல் ஆழம் வேண்டுமே இழுத்து செல்லும் என்னையே
3. அக்கினி அபிஷேகம் இன்று வேண்டும் தெய்வமே
எந்நாளும் என் பாத்ரம் நிரம்பி வழிய செய்யுமே
4. அக்கினி இரத்தத்தின் மேல் என்னைக் கொண்டு செல்லுமே
பரலோக தூதருடன் ஆராதிக்க செய்யு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2026-07-30T11:21:53Z</dcterms:created>
  <dcterms:modified xsi:type="dcterms:W3CDTF">2026-07-30T11:21:53Z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