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ர் என்னைச் சுருங்கிப்போகப்பண்ணினது அதற்குச் சாட்சி; என் மெலிவு என்னில் அத்தாட்சியாக நின்று, என் முகத்துக்கு முன்பாக உத்தரவு சொல்ல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ர் என்னைச் சுருங்கிப்போகப்பண்ணினது அதற்குச் சாட்சி; என் மெலிவு என்னில் அத்தாட்சியாக நின்று, என் முகத்துக்கு முன்பாக உத்தரவு சொல்ல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ைப் பகைக்கிறவனுடைய கோபம் என்னைப் பீறுகிறது, என்பேரில் பற்கடிக்கிறான்; என் சத்துரு கொடிய கண்ணினால் என்னைப் பார்க்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ைப் பகைக்கிறவனுடைய கோபம் என்னைப் பீறுகிறது, என்பேரில் பற்கடிக்கிறான்; என் சத்துரு கொடிய கண்ணினால் என்னைப் பார்க்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 விரோதமாகத் தங்கள் வாயை விரிவாய்த் திறந்தார்கள், நிந்தையாக என்னைக் கன்னத்தில் அடித்தார்கள்; எனக்கு விரோதமாக ஏகமாய்க் கூட்டங்கூட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 விரோதமாகத் தங்கள் வாயை விரிவாய்த் திறந்தார்கள், நிந்தையாக என்னைக் கன்னத்தில் அடித்தார்கள்; எனக்கு விரோதமாக ஏகமாய்க் கூட்டங்கூட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என்னை அநியாயக்காரன் வசமாக ஒப்புவித்து துன்மார்க்கரின் கையில் என்னை அகப்படப்பண்ணின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ுகமாய் வாழ்ந்திருந்தேன், அவர் என்னை நெருக்கி, என் பிடரியைப் பிடித்து, என்னை நொறுக்கி, என்னைத் தமக்கு இலக்காக நிறுத்தி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ுகமாய் வாழ்ந்திருந்தேன், அவர் என்னை நெருக்கி, என் பிடரியைப் பிடித்து, என்னை நொறுக்கி, என்னைத் தமக்கு இலக்காக நிறுத்தின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வில்லாளர் என்னைச் சூழ்ந்துகொண்டார்கள்; என் ஈரலைத் தப்பவிடாமல் பிளந்தார்; என் பிச்சைத் தரையில் ஊற்றிவிட்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வில்லாளர் என்னைச் சூழ்ந்துகொண்டார்கள்; என் ஈரலைத் தப்பவிடாமல் பிளந்தார்; என் பிச்சைத் தரையில் ஊற்றிவி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ொறுக்குதலின்மேல் நொறுக்குதலை என்மேல் வரப்பண்ணினார்; பராக்கிரமசாலியைப்போல என்மேல் பாயந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இரட்டுச்சேலையைத் தைத்து, என் தோளின்மேல் போர்த்துக்கொண்டேன்; என் மகிமையைப் புழுதியிலே போட்டுவிட்ட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ழுகிறதினால் என் முகம் அழுக்கடைந்தது; மரண இருள் என் கண்களின்மேல் உண்டா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கைகளிலே கொடுமையில்லாதிருக்கையிலும், என் ஜெபம் சுத்தமாயிருக்கையிலும், அப்படியா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ூமியே, என் இரத்தத்தை மூடிப்போடாதே, என் அலறுதலுக்கு மறைவிடம் உண்டாகாதிருப்ப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இதோ, என் சாட்சி பரலோகத்திலிக்கிறது, எனக்குச் சாட்சி பகருகிறவர் உன்னதங்களில் இரு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சிநேகிதர் என்னைப் பரியாசம்பண்ணுகிறார்கள்; என் கண் தேவனை நோக்கிக் கண்ணீர் சொரி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 மனுபுத்திரன் தன் சிநேகிதனுக்காக வழக்காடுகிறதுபோல, தேவனோடே மனுஷனுக்காக வழக்காடுகிறவர் ஒருவர் உண்டானால் நலமாயி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ுறுகின வருஷங்களுக்கு முடிவு வருகிறது; நான் திரும்பிவராத வழியே போ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டிப்பட்ட அநேகங் காரியங்களை நான் கேட்டிருக்கிறேன்; நீங்கள் எல்லாரும் அலட்டுண்டாக்குகிற தேற்றரவாள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ற்றைப்போன்ற வார்த்தைகளுக்கு முடிவிராதோ? இப்படி நீ உத்தரவுசொல்ல உனக்குத் துணிவு உண்டானதென்ன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ைப்போல நானும் பேசக்கூடும்; நான் இருக்கும் நிலைமையில் நீங்கள் இருந்தால் நான் உங்களுக்கு விரோதமாக வார்த்தைகளைக் கோர்த்து, உங்களுக்கு எதிராகத் தலையைத் துலுக்கவுங்கூ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ைப்போல நானும் பேசக்கூடும்; நான் இருக்கும் நிலைமையில் நீங்கள் இருந்தால் நான் உங்களுக்கு விரோதமாக வார்த்தைகளைக் கோர்த்து, உங்களுக்கு எதிராகத் தலையைத் துலுக்கவுங்கூ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நான் என் வாயினால் உங்களுக்குத் திடன் சொல்லுவேன். என் உதடுகளின் அசைவு உங்கள் துக்கத்தை ஆற்ற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பேசினாலும் என் துக்கம் மாறாது; நான் பேசாமலிருந்தாலும் எனக்கு என்ன ஆறுதல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 அவர் என்னை இளைத்துப்போகச் செய்தார்; என் கூட்டத்தையெல்லாம் பாழாக்கின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you have filled me with wrinkles, which is a witness against me: and my leanness rising up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bears witness to my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tears me in his wrath, who hates me: he gnashes upon me with his teeth; mine enemy sharpe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eyes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have gaped upon me with their mouth; they have smitten me upon the cheek reproachfull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ve gathered themselves together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God has delivered me to the ungodly, and turned me over into the hands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as at ease, but he has broken me asunder: he has also taken me by my neck, and shaken 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eces, and set me up for his m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is archers compass me round about, he cleaves my reins asunder, and does not spare; he p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my gall upon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breaks me with breach upon breach, he runs upon me like a gi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have sewed sackcloth upon my skin, and defiled my horn in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y face is foul with weeping, and on my eyelids is the shadow of de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t for any injustice in mine hands: also my prayer is p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O earth, cover not you my blood, and let my cry have no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so now, behold, my witness is in heaven, and my record is on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friends scorn me: but mine eye pours out tears un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O that one might plead for a man with God, as a man pleads for his neighbou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en a few years are come, then I shall go the way whence I shall not ret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have heard many such things: miserable comforters are all of you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hall vain words have an end? or what emboldens you that you answ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also could speak as all of you do: if your soul were in my soul's position, I could heap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 against you, and shake mine head a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I would strengthen you with my mouth, and the moving of my lips should subside your grie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ough I speak, my grief is not subsided: and though I forbear, what am I eas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now he has made me weary: you have made desolate all my comp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2026-07-18T18:07:01Z</dcterms:created>
  <dcterms:modified xsi:type="dcterms:W3CDTF">2026-07-18T18:07:01Z</dcterms:modified>
  <dc:title>யோபு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