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presProps" Target="presProps.xml"/>
  <Relationship Id="rId34" Type="http://schemas.openxmlformats.org/officeDocument/2006/relationships/viewProps" Target="viewProps.xml"/>
  <Relationship Id="rId3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இரத்தப் பழிக்கு உன்னை ஒப்புவிப்பேன்; இரத்தப்பழி உன்னைப் பின்தொடரும் என்று கர்த்தராகிய ஆண்டவராயிருக்கிற நான் என் ஜீவனைக்கொண்டு சொல்லுகிறேன்; நீ இரத்தத்தை வெறுகாதபடியினால் இரத்தம் பின்தொடர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இரத்தப் பழிக்கு உன்னை ஒப்புவிப்பேன்; இரத்தப்பழி உன்னைப் பின்தொடரும் என்று கர்த்தராகிய ஆண்டவராயிருக்கிற நான் என் ஜீவனைக்கொண்டு சொல்லுகிறேன்; நீ இரத்தத்தை வெறுகாதபடியினால் இரத்தம் பின்தொடர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இரத்தப் பழிக்கு உன்னை ஒப்புவிப்பேன்; இரத்தப்பழி உன்னைப் பின்தொடரும் என்று கர்த்தராகிய ஆண்டவராயிருக்கிற நான் என் ஜீவனைக்கொண்டு சொல்லுகிறேன்; நீ இரத்தத்தை வெறுகாதபடியினால் இரத்தம் பின்தொடர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சேயீர்மலையைப் பாழும் அவாந்தர இடமுமாக்கி, அதிலே போக்குவரவு செய்வார் இல்லாதபடி சங்காரஞ்செய்து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ின் மலைகளைக் கொலையுண்டவர்களாலே நிரப்புவேன்; உன் மேடுகளிலும் உன் பள்ளத்தாக்குகளிலும் உன் எல்லா ஆறுகளிலும் பட்டயத்தால் வெட்டுண்டவர்கள் விழுவ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 என்றைக்கும் அவாந்தரவெளியாயிருக்கும்படி செய்வேன்; உன் பட்டணங்கள் குடியேற்றப்படுவதில்லை; அப்பொழுது நான் கர்த்தர் என்று அறிந்துகொள்வ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 என்றைக்கும் அவாந்தரவெளியாயிருக்கும்படி செய்வேன்; உன் பட்டணங்கள் குடியேற்றப்படுவதில்லை; அப்பொழுது நான் கர்த்தர் என்று அறிந்துகொள்வ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ரண்டு ஜாதிகளும் இரண்டுதேசங்களும் கர்த்தர் வசமாயிருந்தும், அவைகள் என்னுடையவைகளாகும், நான் அவைகளைச் சுதந்தரித்துக்கொள்ளுவேன் என்று நீ சொல்லுகிறபடியினால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ரண்டு ஜாதிகளும் இரண்டுதேசங்களும் கர்த்தர் வசமாயிருந்தும், அவைகள் என்னுடையவைகளாகும், நான் அவைகளைச் சுதந்தரித்துக்கொள்ளுவேன் என்று நீ சொல்லுகிறபடியினால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 அவர்கள்மேல் வைத்த வர்மத்தினால் செய்த உன் கோபத்துக்குத்தக்கதாகவும், உன் பொறாமைக்குதக்கதாகவும் நான் செய்து, கர்த்தராகிய ஆண்டவராயிருக்கிற நான் உன்னை நியாயந்தீர்க்கும்போது, என்னை அவர்களுக்குள் அதினால் அறியப்பண்ணுவேன் என்று என் ஜீவனைக்கொண்டு சொல்லுகிற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 அவர்கள்மேல் வைத்த வர்மத்தினால் செய்த உன் கோபத்துக்குத்தக்கதாகவும், உன் பொறாமைக்குதக்கதாகவும் நான் செய்து, கர்த்தராகிய ஆண்டவராயிருக்கிற நான் உன்னை நியாயந்தீர்க்கும்போது, என்னை அவர்களுக்குள் அதினால் அறியப்பண்ணுவேன் என்று என் ஜீவனைக்கொண்டு சொல்லுகிற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 அவர்கள்மேல் வைத்த வர்மத்தினால் செய்த உன் கோபத்துக்குத்தக்கதாகவும், உன் பொறாமைக்குதக்கதாகவும் நான் செய்து, கர்த்தராகிய ஆண்டவராயிருக்கிற நான் உன்னை நியாயந்தீர்க்கும்போது, என்னை அவர்களுக்குள் அதினால் அறியப்பண்ணுவேன் என்று என் ஜீவனைக்கொண்டு சொல்லுகிற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ஸ்ரவேலின் மலைகள் பாழாக்கப்பட்டு எங்களுக்கு இரையைாகக் கொடுக்கப்பட்டது என்று, நீ அவைகளுக்கு விரோதமாய்ச் சொன்ன உன் நிந்தனைகளையெல்லாம் கர்த்தராகிய நான் கேட்டேன் என்று அப்பொழுது அறிந்துகொள்வாய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ஸ்ரவேலின் மலைகள் பாழாக்கப்பட்டு எங்களுக்கு இரையைாகக் கொடுக்கப்பட்டது என்று, நீ அவைகளுக்கு விரோதமாய்ச் சொன்ன உன் நிந்தனைகளையெல்லாம் கர்த்தராகிய நான் கேட்டேன் என்று அப்பொழுது அறிந்துகொள்வாய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உங்கள் வாயினால் எனக்குவிரோதமாகப் பெருமைபாராட்டி, எனக்கு விரோதமாக உங்கள் வார்த்தைகளைப் பெருகப்பண்ணினீர்கள்; அதை நான் கேட்ட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உங்கள் வாயினால் எனக்குவிரோதமாகப் பெருமைபாராட்டி, எனக்கு விரோதமாக உங்கள் வார்த்தைகளைப் பெருகப்பண்ணினீர்கள்; அதை நான் கேட்ட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ூமியெல்லாம் மகிழும்போது நான் உன்னைப் பாழாயிருக்கும்படி செய்வேன் என்று கர்த்தராகிய ஆண்டவர் சொல்லுகி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ூமியெல்லாம் மகிழும்போது நான் உன்னைப் பாழாயிருக்கும்படி செய்வேன் என்று கர்த்தராகிய ஆண்டவர் சொல்லுகி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ஸ்ரவேல் வம்சத்தாரின் சுதந்தரம் பாழாய்ப்போனதைக் கண்டு மகிழ்ந்தாயே, உனக்கும் அப்படியே சம்பவிக்கச்செய்வேன்; சேயீர் மலையே, ஏதோமே, நீ முழுதும் பாழாவாய்; அதினால் நான் கர்த்தர் என்று அறிந்துகொள்வார்களென்று உரைத்தார் என்று சொல்ல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ஸ்ரவேல் வம்சத்தாரின் சுதந்தரம் பாழாய்ப்போனதைக் கண்டு மகிழ்ந்தாயே, உனக்கும் அப்படியே சம்பவிக்கச்செய்வேன்; சேயீர் மலையே, ஏதோமே, நீ முழுதும் பாழாவாய்; அதினால் நான் கர்த்தர் என்று அறிந்துகொள்வார்களென்று உரைத்தார் என்று சொல்ல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நீ உன் முகத்தை சேயீர்மலைக்கு நேராகத் திருப்பி அதற்கு விரோதமாகத் தீர்க்கதரிசனம் உரைத்த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ஸ்ரவேல் வம்சத்தாரின் சுதந்தரம் பாழாய்ப்போனதைக் கண்டு மகிழ்ந்தாயே, உனக்கும் அப்படியே சம்பவிக்கச்செய்வேன்; சேயீர் மலையே, ஏதோமே, நீ முழுதும் பாழாவாய்; அதினால் நான் கர்த்தர் என்று அறிந்துகொள்வார்களென்று உரைத்தார் என்று சொல்ல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நீ உன் முகத்தை சேயீர்மலைக்கு நேராகத் திருப்பி அதற்கு விரோதமாகத் தீர்க்கதரிசனம் உரைத்து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ற்குச் சொல்லவேண்டியது என்னவென்றால்: கர்த்தராகிய ஆண்டவர் உரைக்கிறார், சேயீர்மலையே, இதோ, நான் உனக்கு விரோதமாக வந்து, என் கையை உனக்கு விரோதமாகநீட்டி, உன்னைப் பாழும் அவாந்தரவெளியுமாக்குவ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ற்குச் சொல்லவேண்டியது என்னவென்றால்: கர்த்தராகிய ஆண்டவர் உரைக்கிறார், சேயீர்மலையே, இதோ, நான் உனக்கு விரோதமாக வந்து, என் கையை உனக்கு விரோதமாகநீட்டி, உன்னைப் பாழும் அவாந்தரவெளியுமாக்குவ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் பட்டணங்களை, வனாந்தரமாக்கிப்போடுவேன்; நீ பாழாய்ப்போவாய்; நான் கர்த்தர் என்று அறிந்துகொள்வாய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 பழைய பகையை வைத்து இஸ்ரவேல் புத்திரருடைய அக்கிரமம் நிறைவேறுகையில் அவர்களுக்கு உண்டான ஆபத்தின் காலத்திலே பட்டயத்தின் கூர்மையினால் அவர்களுடைய இரத்தத்தைச் சிந்தினபடியால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 பழைய பகையை வைத்து இஸ்ரவேல் புத்திரருடைய அக்கிரமம் நிறைவேறுகையில் அவர்களுக்கு உண்டான ஆபத்தின் காலத்திலே பட்டயத்தின் கூர்மையினால் அவர்களுடைய இரத்தத்தைச் சிந்தினபடியால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5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તેથી યહોવા મારા માલિક કહે છે: “હું ખાતરીપૂર્વક કહું છું કે તારામાં રકતપાત થશે અને તું બચશે નહ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ું હત્યાકાંડમાં બહુ આનંદ માણે છે તેથી લોહી તારી પર આવશે અને તને હંફાવી દેશે, હવે તારો વારો આવ્ય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હું સેઇરના પર્વતીય પ્રદેશને વેરાન બનાવી દઇશ અને લોકોને હું ત્યાથી પસાર થતાં પણ અટકાવ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હું તારા ડુંગરો, ખીણો અને નદીનાળાં યુદ્ધમાં માર્યા ગયેલાઓના શબોથી ભરી દઇ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હું તને સદાને માટે વેરાન બનાવી દઇશ અને તારા નગરોમાં ફરી વસ્તી થશે નહિ, બાંધકામ થશે નહિ ત્યારે ત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ાણ થશે કે હું યહોવા છુ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તમે કહ્યું છે, “ઇસ્રાએલ અને યહૂદા બંને મારા છે, અમે તેનો કબજો મેળવીશું.”પણ હું યહોવા ત્યાં તેઓ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ાથે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સર્વસત્તાધિશ યહોવા મારા માલિક કહે છે કે, “હું ખાતરીપૂર્વક કહું છું કે, તમે તમારા ક્રોધાવેશમાં જ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ફરીથી આ પ્રમાણે મને યહોવાની વાણી સંભળાઇ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્યું છે તેનો હું બદલો લઇશ. તમે ઇર્ષા અને અદેખાઇમાં જે કર્યું છે તેના માટે હું તમને સજા કરીશ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ું તમને જે કઇં કરીશ તે દ્વારા ઇસ્રાએલમાં મારું નામ મોટું મનાવ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અને ત્યારે તમને જાણ થશે કે મેં તમારા અપમાનજનક શબ્દો સાંભળ્યાં હતાં કે, ‘ઇસ્રાએલના પર્વતો વેરા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 અને તેમના પર વિજય મેળવવાની આ આપણા માટે તક છે.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તમે બડાશ હાંકી છે કે તમે મારા કરતા મહાન છો, તમે મારી વિરુદ્ધ કઠોર શબ્દો બોલ્યા છો પરંતુ મેં તમ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ાંભળ્યાં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યહોવા મારા માલિકના આ વચન છે: “જ્યારે ઇસ્ત્રાએલનો વિનાશ થયો ત્યારે તું ખૂબ ખુશ હતો તેને કારણે હ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ારી સાથે પણ એવું જ કર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જેમ તેં ઇસ્રાએલને ઉજ્જડ થતું જોઇને આનંદ માણ્યો હતો, તેમ હવે હું તને પણ ઉજ્જડ બનાવીશ! સેઇર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ર્વતીય પ્રદેશ અને અદોમનો સમગ્ર દેશ વેરાન થઇ જશે. અને હું સર્વ લોકોનો નાશ કરીશ! ત્યારે તેઓ જાણશે ક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“હે મનુષ્યના પુત્ર, સેઇરના પર્વતીય પ્રદેશ તરફ તારું મુખ રાખ અને લોકોની વિરુદ્ધ પ્રબોધ કરીને તેમ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ું યહોવા છુ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ચેતવણી આપ ક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‘આ યહોવા મારા માલિકના વચન છે:“‘હે સેઇરના પર્વતીય પ્રદેશ હું તારી સામે પડ્યો છું, હું મારો હા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ારી વિરુદ્ધ ઉગામીશ અને તને સંપૂર્ણ તારાજ અને વેરાન કરી દઇ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તારા નગરોને ખંડિયેર બનાવી દઇશ અને તું તદૃન વેરાન થઇ જઇશ; ત્યારે તને જાણ થશે કે હું યહોવા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ઇસ્રાએલ સાથે તમે સતત દુશ્મનાવટ રાખી છે. અને વિનાશના સમયે, તેમની છેલ્લી સજાને સમયે તમ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ઇસ્ત્રાએલીઓને તરવારથી હણવા માટે સુપ્રત કરી દીધાં.”‘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2026-06-03T12:38:18Z</dcterms:created>
  <dcterms:modified xsi:type="dcterms:W3CDTF">2026-06-03T12:38:18Z</dcterms:modified>
  <dc:title>எசேக்கியேல் : 35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