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சிங்காசனத்தின் மேல் வீற்றிருக்கும் பார்வோனுடைய தலைப்பிள்ளை முதல் ஏந்திரம் அரைக்கும் அடிமைப்பெண்ணுடைய தலைப்பிள்ளை வரைக்கும், எகிப்து தேசத்திலிருக்கிற முதற்பேறனைத்தும் மிருகஜீவன்களின் தலையீற்றனைத்தும் சாகும் என்று உரைக்கிறார் என்று சொன்னதுமன்ற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சிங்காசனத்தின் மேல் வீற்றிருக்கும் பார்வோனுடைய தலைப்பிள்ளை முதல் ஏந்திரம் அரைக்கும் அடிமைப்பெண்ணுடைய தலைப்பிள்ளை வரைக்கும், எகிப்து தேசத்திலிருக்கிற முதற்பேறனைத்தும் மிருகஜீவன்களின் தலையீற்றனைத்தும் சாகும் என்று உரைக்கிறார் என்று சொன்னதுமன்றி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ினால் எகிப்து தேசமெங்கும் முன்னும் பின்னும் ஒருக்காலும் உண்டாகாத பெரிய கூக்குரல் உண்டா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னாலும் கர்த்தர் எகிப்தியருக்கும் இஸ்ரவேலருக்கும் பண்ணுகிற வித்தியாசத்தை நீங்கள் அறியும்படிக்கு, இஸ்ரவேல் புத்திரர் அனைவருக்குள்ளும் மனிதர் முதல்மிருக ஜீவன்கள் வரைக்கும் ஒரு நாயாகிலும் தன் நாவை அசைப்பத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னாலும் கர்த்தர் எகிப்தியருக்கும் இஸ்ரவேலருக்கும் பண்ணுகிற வித்தியாசத்தை நீங்கள் அறியும்படிக்கு, இஸ்ரவேல் புத்திரர் அனைவருக்குள்ளும் மனிதர் முதல்மிருக ஜீவன்கள் வரைக்கும் ஒரு நாயாகிலும் தன் நாவை அசைப்பத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உம்முடைய ஊழியக்காரராகிய இவர்கள் எல்லாரும் என்னிடத்தில் வந்து, பணிந்து, நீயும் உன்னைப் பின்பற்றுகிறவர்கள் யாவரும் புறப்பட்டுப்போங்கள் என்று சொல்லுவார்கள்; அதின் பின் புறப்படுவேன் என்று சொல்லி, உக்கிரமான கோபத்தோடே பார்வோனைவிட்டுப் புறப்பட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உம்முடைய ஊழியக்காரராகிய இவர்கள் எல்லாரும் என்னிடத்தில் வந்து, பணிந்து, நீயும் உன்னைப் பின்பற்றுகிறவர்கள் யாவரும் புறப்பட்டுப்போங்கள் என்று சொல்லுவார்கள்; அதின் பின் புறப்படுவேன் என்று சொல்லி, உக்கிரமான கோபத்தோடே பார்வோனைவிட்டுப் புறப்பட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மோசேயை நோக்கி: எகிப்துதேசத்தில் என் அற்புதங்கள் அநேகமாகும்படிக்கு, பார்வோன் உங்களுக்குச் செவிகொடுக்கமாட்டான் என்று சொல்லியிருந்த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மோசேயை நோக்கி: எகிப்துதேசத்தில் என் அற்புதங்கள் அநேகமாகும்படிக்கு, பார்வோன் உங்களுக்குச் செவிகொடுக்கமாட்டான் என்று சொல்லியிருந்த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ோசேயும் ஆரோனும் இந்த அற்புதங்களையெல்லாம் பார்வோனுக்கு முன்பாகச் செய்தார்கள். கர்த்தர் பார்வோனின் இருதயத்தைக் கடினப்படுத்தினதினால், அவன் இஸ்ரவேல் புத்திரரைத் தன் தேசத்திலிருந்து போகவிடவ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ர்த்தர் மோசேயை நோக்கி: இன்னும் ஒரு வாதையைப் பார்வோன்மேலும் எகிப்தின் மேலும் வரப்பண்ணுவேன்; அதற்குப்பின் அவன் உங்களை இவ்விடத்திலிருந்து போகவிடுவான்; சமூலமாய் உங்களைப் போகவிடுவதும் அல்லாமல், உங்களை இவ்விடத்திலிருந்து துரத்தியும் விடுவ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ோசேயும் ஆரோனும் இந்த அற்புதங்களையெல்லாம் பார்வோனுக்கு முன்பாகச் செய்தார்கள். கர்த்தர் பார்வோனின் இருதயத்தைக் கடினப்படுத்தினதினால், அவன் இஸ்ரவேல் புத்திரரைத் தன் தேசத்திலிருந்து போகவிடவ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ர்த்தர் மோசேயை நோக்கி: இன்னும் ஒரு வாதையைப் பார்வோன்மேலும் எகிப்தின் மேலும் வரப்பண்ணுவேன்; அதற்குப்பின் அவன் உங்களை இவ்விடத்திலிருந்து போகவிடுவான்; சமூலமாய் உங்களைப் போகவிடுவதும் அல்லாமல், உங்களை இவ்விடத்திலிருந்து துரத்தியும் விடுவ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ொழுது ஒவ்வொருவனும் அவனவன் அயலானிடத்திலும், ஒவ்வொருத்தியும் அவளவள் அயலாளிடத்திலும் வெள்ளியுடைமைகளையும் பொன்னுடைமைகளையும் கேட்கும்படி ஜனங்களுக்குச் சொல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ொழுது ஒவ்வொருவனும் அவனவன் அயலானிடத்திலும், ஒவ்வொருத்தியும் அவளவள் அயலாளிடத்திலும் வெள்ளியுடைமைகளையும் பொன்னுடைமைகளையும் கேட்கும்படி ஜனங்களுக்குச் சொல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கர்த்தர் ஜனங்களுக்கு எகிப்தியரின் கண்களில் தயவுகிடைக்கும்படி செய்தார். மோசே என்பவன் எகிப்து தேசத்தில் பார்வோனுடைய ஊழியக்காரரின் பார்வைக்கும் ஜனங்களின் பார்வைக்கும் மிகவும் பெரியவனாயிரு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கர்த்தர் ஜனங்களுக்கு எகிப்தியரின் கண்களில் தயவுகிடைக்கும்படி செய்தார். மோசே என்பவன் எகிப்து தேசத்தில் பார்வோனுடைய ஊழியக்காரரின் பார்வைக்கும் ஜனங்களின் பார்வைக்கும் மிகவும் பெரியவனாயிரு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மோசே: கர்த்தர் நடு இராத்திரியிலே நான் எகிப்தின் மத்தியில் புறப்பட்டுப் போவ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மோசே: கர்த்தர் நடு இராத்திரியிலே நான் எகிப்தின் மத்தியில் புறப்பட்டுப் போ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3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मिस्र में सिंहासन पर विराजने वाले फिरौन से ले कर चली पीसने वाली दासी तक के पहिलौठे; वरन पशुओ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क के सब पहिलौठे मर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सारे मिस्र देश में बड़ा हाहाकार मचेगा, यहां तक कि उसके समान न तो कभी हुआ और न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पर इस्राएलियों के विरुद्ध, क्या मनुष्य क्या पशु, किसी पर कोई कुत्ता भी न भोंकेगा; जिस से तुम ज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 कि मिस्रियों और इस्राएलियों में मैं यहोवा अन्तर कर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तेरे ये सब कर्मचारी मेरे पास आ मुझे दण्डवत करके यह कहेंगे, कि अपने सब अनुचरों समेत निकल जा।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े पश्चात मैं निकल जाऊंगा। यह कह कर मूसा बड़े क्रोध में फिरौन के पास से निकल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यहोवा ने मूसा से कह दिया था, कि फिरौन तुम्हारी न सुनेगा; क्योंकि मेरी इच्छा है कि मिस्र देश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हुत से चमत्कार कर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मूसा और हारून ने फिरौन के साम्हने ये सब चमत्कार किए; पर यहोवा ने फिरौन का मन और कठोर कर दिया, स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यहोवा ने मूसा से कहा, एक और विपत्ति मैं फिरौन और मिस्र देश पर डालता हूं, उसके पश्चात वह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ने इस्राएलियों को अपने देश से जाने न द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गों को वहां से जाने देगा; और जब वह जाने देगा तब तुम सभों को निश्चय निकाल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मेरी प्रजा को मेरी यह आज्ञा सुना, कि एक एक पुरूष अपने अपने पड़ोसी, और एक एक स्त्री अपनी अपन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ड़ोसिन से सोने चांदी के गहने मांग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यहोवा ने मिस्रियों को अपनी प्रजा पर दयालु किया। और इससे अधिक वह पुरूष मूसा मिस्र देश में फिरौ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कर्मचारियों और साधारण लोगों की दृष्टि में अति महान थ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फिर मूसा ने कहा, यहोवा इस प्रकार कहता है, कि आधी रात के लगभग मैं मिस्र देश के बीच में हो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ल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2026-07-31T18:37:20Z</dcterms:created>
  <dcterms:modified xsi:type="dcterms:W3CDTF">2026-07-31T18:37:20Z</dcterms:modified>
  <dc:title>யாத்திராகமம்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