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ிங்காசனத்தின் மேல் வீற்றிருக்கும் பார்வோனுடைய தலைப்பிள்ளை முதல் ஏந்திரம் அரைக்கும் அடிமைப்பெண்ணுடைய தலைப்பிள்ளை வரைக்கும், எகிப்து தேசத்திலிருக்கிற முதற்பேறனைத்தும் மிருகஜீவன்களின் தலையீற்றனைத்தும் சாகும் என்று உரைக்கிறார் என்று சொன்னதுமன்ற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ிங்காசனத்தின் மேல் வீற்றிருக்கும் பார்வோனுடைய தலைப்பிள்ளை முதல் ஏந்திரம் அரைக்கும் அடிமைப்பெண்ணுடைய தலைப்பிள்ளை வரைக்கும், எகிப்து தேசத்திலிருக்கிற முதற்பேறனைத்தும் மிருகஜீவன்களின் தலையீற்றனைத்தும் சாகும் என்று உரைக்கிறார் என்று சொன்னதுமன்ற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ிங்காசனத்தின் மேல் வீற்றிருக்கும் பார்வோனுடைய தலைப்பிள்ளை முதல் ஏந்திரம் அரைக்கும் அடிமைப்பெண்ணுடைய தலைப்பிள்ளை வரைக்கும், எகிப்து தேசத்திலிருக்கிற முதற்பேறனைத்தும் மிருகஜீவன்களின் தலையீற்றனைத்தும் சாகும் என்று உரைக்கிறார் என்று சொன்னதுமன்ற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ால் எகிப்து தேசமெங்கும் முன்னும் பின்னும் ஒருக்காலும் உண்டாகாத பெரிய கூக்குரல் உண்ட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ால் எகிப்து தேசமெங்கும் முன்னும் பின்னும் ஒருக்காலும் உண்டாகாத பெரிய கூக்குரல் உண்டா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கர்த்தர் எகிப்தியருக்கும் இஸ்ரவேலருக்கும் பண்ணுகிற வித்தியாசத்தை நீங்கள் அறியும்படிக்கு, இஸ்ரவேல் புத்திரர் அனைவருக்குள்ளும் மனிதர் முதல்மிருக ஜீவன்கள் வரைக்கும் ஒரு நாயாகிலும் தன் நாவை அசைப்பத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கர்த்தர் எகிப்தியருக்கும் இஸ்ரவேலருக்கும் பண்ணுகிற வித்தியாசத்தை நீங்கள் அறியும்படிக்கு, இஸ்ரவேல் புத்திரர் அனைவருக்குள்ளும் மனிதர் முதல்மிருக ஜீவன்கள் வரைக்கும் ஒரு நாயாகிலும் தன் நாவை அசைப்ப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உம்முடைய ஊழியக்காரராகிய இவர்கள் எல்லாரும் என்னிடத்தில் வந்து, பணிந்து, நீயும் உன்னைப் பின்பற்றுகிறவர்கள் யாவரும் புறப்பட்டுப்போங்கள் என்று சொல்லுவார்கள்; அதின் பின் புறப்படுவேன் என்று சொல்லி, உக்கிரமான கோபத்தோடே பார்வோனைவிட்டுப் புறப்ப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உம்முடைய ஊழியக்காரராகிய இவர்கள் எல்லாரும் என்னிடத்தில் வந்து, பணிந்து, நீயும் உன்னைப் பின்பற்றுகிறவர்கள் யாவரும் புறப்பட்டுப்போங்கள் என்று சொல்லுவார்கள்; அதின் பின் புறப்படுவேன் என்று சொல்லி, உக்கிரமான கோபத்தோடே பார்வோனைவிட்டுப் புறப்ப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உம்முடைய ஊழியக்காரராகிய இவர்கள் எல்லாரும் என்னிடத்தில் வந்து, பணிந்து, நீயும் உன்னைப் பின்பற்றுகிறவர்கள் யாவரும் புறப்பட்டுப்போங்கள் என்று சொல்லுவார்கள்; அதின் பின் புறப்படுவேன் என்று சொல்லி, உக்கிரமான கோபத்தோடே பார்வோனைவிட்டுப் புறப்ப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் மோசேயை நோக்கி: இன்னும் ஒரு வாதையைப் பார்வோன்மேலும் எகிப்தின் மேலும் வரப்பண்ணுவேன்; அதற்குப்பின் அவன் உங்களை இவ்விடத்திலிருந்து போகவிடுவான்; சமூலமாய் உங்களைப் போகவிடுவதும் அல்லாமல், உங்களை இவ்விடத்திலிருந்து துரத்தியும் விடு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மோசேயை நோக்கி: எகிப்துதேசத்தில் என் அற்புதங்கள் அநேகமாகும்படிக்கு, பார்வோன் உங்களுக்குச் செவிகொடுக்கமாட்டான் என்று சொல்லியிருந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மோசேயை நோக்கி: எகிப்துதேசத்தில் என் அற்புதங்கள் அநேகமாகும்படிக்கு, பார்வோன் உங்களுக்குச் செவிகொடுக்கமாட்டான் என்று சொல்லியிருந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ோசேயும் ஆரோனும் இந்த அற்புதங்களையெல்லாம் பார்வோனுக்கு முன்பாகச் செய்தார்கள். கர்த்தர் பார்வோனின் இருதயத்தைக் கடினப்படுத்தினதினால், அவன் இஸ்ரவேல் புத்திரரைத் தன் தேசத்திலிருந்து போகவிட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ோசேயும் ஆரோனும் இந்த அற்புதங்களையெல்லாம் பார்வோனுக்கு முன்பாகச் செய்தார்கள். கர்த்தர் பார்வோனின் இருதயத்தைக் கடினப்படுத்தினதினால், அவன் இஸ்ரவேல் புத்திரரைத் தன் தேசத்திலிருந்து போகவிடவ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் மோசேயை நோக்கி: இன்னும் ஒரு வாதையைப் பார்வோன்மேலும் எகிப்தின் மேலும் வரப்பண்ணுவேன்; அதற்குப்பின் அவன் உங்களை இவ்விடத்திலிருந்து போகவிடுவான்; சமூலமாய் உங்களைப் போகவிடுவதும் அல்லாமல், உங்களை இவ்விடத்திலிருந்து துரத்தியும் விடு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் மோசேயை நோக்கி: இன்னும் ஒரு வாதையைப் பார்வோன்மேலும் எகிப்தின் மேலும் வரப்பண்ணுவேன்; அதற்குப்பின் அவன் உங்களை இவ்விடத்திலிருந்து போகவிடுவான்; சமூலமாய் உங்களைப் போகவிடுவதும் அல்லாமல், உங்களை இவ்விடத்திலிருந்து துரத்தியும் விடு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ொழுது ஒவ்வொருவனும் அவனவன் அயலானிடத்திலும், ஒவ்வொருத்தியும் அவளவள் அயலாளிடத்திலும் வெள்ளியுடைமைகளையும் பொன்னுடைமைகளையும் கேட்கும்படி ஜனங்களுக்குச்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ொழுது ஒவ்வொருவனும் அவனவன் அயலானிடத்திலும், ஒவ்வொருத்தியும் அவளவள் அயலாளிடத்திலும் வெள்ளியுடைமைகளையும் பொன்னுடைமைகளையும் கேட்கும்படி ஜனங்களுக்குச்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கர்த்தர் ஜனங்களுக்கு எகிப்தியரின் கண்களில் தயவுகிடைக்கும்படி செய்தார். மோசே என்பவன் எகிப்து தேசத்தில் பார்வோனுடைய ஊழியக்காரரின் பார்வைக்கும் ஜனங்களின் பார்வைக்கும் மிகவும் பெரியவனாய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டியே கர்த்தர் ஜனங்களுக்கு எகிப்தியரின் கண்களில் தயவுகிடைக்கும்படி செய்தார். மோசே என்பவன் எகிப்து தேசத்தில் பார்வோனுடைய ஊழியக்காரரின் பார்வைக்கும் ஜனங்களின் பார்வைக்கும் மிகவும் பெரியவனாய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மோசே: கர்த்தர் நடு இராத்திரியிலே நான் எகிப்தின் மத்தியில் புறப்பட்டுப் போ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ll the firstborn in the land of Egypt shall die, from the first born of Pharaoh that si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his throne, even unto the firstborn of the maidservant that is behind the mill;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born of be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re shall be a great cry throughout all the land of Egypt, such as there was none like 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shall be like it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against any of the children of Israel shall not a dog move his tongue, against man or bea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ll of you may know how that the LORD does put a difference between the Egyptians and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ll these your servants shall come down unto me, and bow down themselves unto me, saying, G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out, and all the people that follow you: and after that I will go out. And he went out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araoh in a great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aid unto Moses, Yet will I bring one plague more upon Pharaoh, and upon Egyp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LORD said unto Moses, Pharaoh shall not hearken unto you; that my wonders may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plied in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Moses and Aaron did all these wonders before Pharaoh: and the LORD hardened Pharaoh's hear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that he would not let the children of Israel go out of his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wards he will let you go behind: when he shall let you go, he shall surely thrust you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ind al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now in the ears of the people, and let every man borrow of his neighbour, and every wo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er neighbour, jewels of silver and jewels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LORD gave the people favour in the sight of the Egyptians. Moreover the man Moses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ry great in the land of Egypt, in the sight of Pharaoh's servants, and in the sight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Moses said, Thus says the LORD, About midnight will I go out into the midst of Egyp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2026-06-03T09:34:50Z</dcterms:created>
  <dcterms:modified xsi:type="dcterms:W3CDTF">2026-06-03T09:34:50Z</dcterms:modified>
  <dc:title>யாத்திராகமம்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