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எமோரியர் ஏரேஸ் மலைகளிலும் ஆயலோனிலும் சால்பீமிலும் குடியிருக்கவேண்டும் என்று இருந்தார்கள்; ஆனாலும் யோசேப்பின் குடும்பத்தாரின் கை பலத்தபடியினால், அவர்களுக்குப் பகுதிகட்டுகிறவர்களானார்கள்.]]></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எமோரியர் ஏரேஸ் மலைகளிலும் ஆயலோனிலும் சால்பீமிலும் குடியிருக்கவேண்டும் என்று இருந்தார்கள்; ஆனாலும் யோசேப்பின் குடும்பத்தாரின் கை பலத்தபடியினால், அவர்களுக்குப் பகுதிகட்டுகிறவர்களானார்க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மோரியரின் எல்லை அக்கராபீமுக்குப் போகிற மேடுதொடங்கி அதற்கு அப்புறமும் போயிற்று.]]></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வா மரித்தபின் இஸ்ரவேல் புத்திரர் கர்த்தரை நோக்கி: கானானியரை எதிர்த்து யுத்தம்பண்ணும்படி, எங்களில் யார் முதல்முதல் எழுந்து புறப்படவேண்டும் என்று கேட்டார்கள்.]]></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வா மரித்தபின் இஸ்ரவேல் புத்திரர் கர்த்தரை நோக்கி: கானானியரை எதிர்த்து யுத்தம்பண்ணும்படி, எங்களில் யார் முதல்முதல் எழுந்து புறப்படவேண்டும் என்று கேட்டார்கள்.]]></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தற்குக் கர்த்தர்: யூதா எழுந்து புறப்படக்கடவன்; இதோ, அந்த தேசத்தை அவன் கையிலே ஒப்புக்கொடுத்தேன் என்றார்.]]></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யூதா தன் சகோதரனாகிய சிமியோனை நோக்கி: நாம் கானானியரோடே யுத்தம்பண்ண நீ என் சுதந்தரப் பங்குவீதத்தில் என்னோடேகூட எழுந்து வா; உன் சுதந்தரப் பங்கு வீதத்தில் நானும் உன்னோடுகூட வருவேன் என்றான்; அப்படியே சிமியோன் அவனோடேகூட போனா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யூதா தன் சகோதரனாகிய சிமியோனை நோக்கி: நாம் கானானியரோடே யுத்தம்பண்ண நீ என் சுதந்தரப் பங்குவீதத்தில் என்னோடேகூட எழுந்து வா; உன் சுதந்தரப் பங்கு வீதத்தில் நானும் உன்னோடுகூட வருவேன் என்றான்; அப்படியே சிமியோன் அவனோடேகூட போனா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யூதா எழுந்துபோனபோது, கர்த்தர் கானானியரையும் பெரிசியரையும் அவர்கள் கையிலே ஒப்புக்கொடுத்தார்; அவர்கள் பேசேக்கிலே பதினாயிரம்பேரையும் வெட்டினார்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யூதா எழுந்துபோனபோது, கர்த்தர் கானானியரையும் பெரிசியரையும் அவர்கள் கையிலே ஒப்புக்கொடுத்தார்; அவர்கள் பேசேக்கிலே பதினாயிரம்பேரையும் வெட்டினார்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செபுலோன் கோத்திரத்தார் கித்ரோனின் குடிகளையும், நாகலோலின் குடிகளையும் துரத்திவிடவில்லை, ஆகையால் கானானியர் அவர்கள் நடுவே குடியிருந்து, பகுதி கட்டுகிறவர்களானார்க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பேசேக்கிலே அதோனிபேசேக்கைக் கண்டு, அவனோடு யுத்தம்பண்ணி, கானானியரையும் பெரிசியரையும் வெட்டினார்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பேசேக்கிலே அதோனிபேசேக்கைக் கண்டு, அவனோடு யுத்தம்பண்ணி, கானானியரையும் பெரிசியரையும் வெட்டினார்கள்.]]></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தோனிபேசேக் ஓடிப்போகையில், அவனைப் பின்தொடர்ந்து பிடித்து, அவன் கைகால்களின் பெருவிரல்களைத் தறித்துப் போட்டார்கள்.]]></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தோனிபேசேக் ஓடிப்போகையில், அவனைப் பின்தொடர்ந்து பிடித்து, அவன் கைகால்களின் பெருவிரல்களைத் தறித்துப் போட்டார்கள்.]]></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அதோனிபேசேக்: எழுபது ராஜாக்கள், கைகால்களின் பெருவிரல்கள் தறிக்கப்பட்டவர்களாய், என் மேஜையின்கீழ் விழுந்ததைப் பொறுக்கித் தின்றார்கள்; நான் எப்படிச் செய்தேனோ, அப்படியே தேவன் எனக்கும் செய்து சரிக்கட்டினார் என்றான். அவனை எருசலேமுக்குக் கொண்டுபோனார்கள்; அங்கே அவன் செத்துப்போனான்.]]></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அதோனிபேசேக்: எழுபது ராஜாக்கள், கைகால்களின் பெருவிரல்கள் தறிக்கப்பட்டவர்களாய், என் மேஜையின்கீழ் விழுந்ததைப் பொறுக்கித் தின்றார்கள்; நான் எப்படிச் செய்தேனோ, அப்படியே தேவன் எனக்கும் செய்து சரிக்கட்டினார் என்றான். அவனை எருசலேமுக்குக் கொண்டுபோனார்கள்; அங்கே அவன் செத்துப்போனா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அதோனிபேசேக்: எழுபது ராஜாக்கள், கைகால்களின் பெருவிரல்கள் தறிக்கப்பட்டவர்களாய், என் மேஜையின்கீழ் விழுந்ததைப் பொறுக்கித் தின்றார்கள்; நான் எப்படிச் செய்தேனோ, அப்படியே தேவன் எனக்கும் செய்து சரிக்கட்டினார் என்றான். அவனை எருசலேமுக்குக் கொண்டுபோனார்கள்; அங்கே அவன் செத்துப்போனா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யூதாவின் புத்திரர் எருசலேமின்மேல் யுத்தம்பண்ணி, அதைப்பிடித்து, அதிலுள்ளவர்களைப் பட்டயக் கருக்கினால் வெட்டிப், பட்டணத்தை அக்கினிக்கு இரையாக்கிவிட்டார்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யூதாவின் புத்திரர் எருசலேமின்மேல் யுத்தம்பண்ணி, அதைப்பிடித்து, அதிலுள்ளவர்களைப் பட்டயக் கருக்கினால் வெட்டிப், பட்டணத்தை அக்கினிக்கு இரையாக்கிவிட்டா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பின்பு யூதாவின் புத்திரர் மலைத்தேசத்திலேயும், தெற்கேயும், பள்ளத்தாக்குகளிலேயும் குடியிருக்கிற கானானியரோடு யுத்தம்பண்ணப் புறப்பட்டுப்போனா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செபுலோன் கோத்திரத்தார் கித்ரோனின் குடிகளையும், நாகலோலின் குடிகளையும் துரத்திவிடவில்லை, ஆகையால் கானானியர் அவர்கள் நடுவே குடியிருந்து, பகுதி கட்டுகிறவர்களானார்கள்.]]></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பின்பு யூதாவின் புத்திரர் மலைத்தேசத்திலேயும், தெற்கேயும், பள்ளத்தாக்குகளிலேயும் குடியிருக்கிற கானானியரோடு யுத்தம்பண்ணப் புறப்பட்டுப்போனார்க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டியே யூதா கோத்திரத்தார் எபிரோனிலே குடியிருக்கிற கானானியருக்கு விரோதமாய்ப் போய், சேசாய், அகீமான், தல்மாய் என்பவர்களை வெட்டிப்போட்டார்கள். முற்காலத்தில் அந்த எபிரோனுக்கு கீரியாத் அர்பா என்று பேர்.]]></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டியே யூதா கோத்திரத்தார் எபிரோனிலே குடியிருக்கிற கானானியருக்கு விரோதமாய்ப் போய், சேசாய், அகீமான், தல்மாய் என்பவர்களை வெட்டிப்போட்டார்கள். முற்காலத்தில் அந்த எபிரோனுக்கு கீரியாத் அர்பா என்று பேர்.]]></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ங்கேயிருந்து தெபீரின் குடிகளுக்கு விரோதமாகப் போனார்கள்; முற்காலத்தில் தெபீருக்கு கீரியாத்செப்பேர் என்று பேர்.]]></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ங்கேயிருந்து தெபீரின் குடிகளுக்கு விரோதமாகப் போனார்கள்; முற்காலத்தில் தெபீருக்கு கீரியாத்செப்பேர் என்று பேர்.]]></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து காலேப்: கீரியாத்செப்பேரை சங்காரம்பண்ணிப் பிடிக்கிறவனுக்கு என் குமாரத்தியாகிய அக்சாளை விவாகம் பண்ணிக்கொடுப்பேன் என்றா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து காலேப்: கீரியாத்செப்பேரை சங்காரம்பண்ணிப் பிடிக்கிறவனுக்கு என் குமாரத்தியாகிய அக்சாளை விவாகம் பண்ணிக்கொடுப்பேன் என்றா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து காலேபுடைய தம்பியாகிய கேனாசின் குமாரன் ஒத்னியேல் அதைப் பிடித்தான்; ஆகையால் தன் குமாரத்தியாகிய அக்சாளை அவனுக்கு விவாகம் பண்ணிக்கொடுத்தா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து காலேபுடைய தம்பியாகிய கேனாசின் குமாரன் ஒத்னியேல் அதைப் பிடித்தான்; ஆகையால் தன் குமாரத்தியாகிய அக்சாளை அவனுக்கு விவாகம் பண்ணிக்கொடுத்தான்.]]></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ள் புறப்படுகையில், என் தகப்பனிடத்தில் ஒரு வயல்வெளியைக் கேட்கவேண்டும் என்று அவனிடத்தில் உத்தரவு பெற்றுக்கொண்டு, கழுதையின்மேலிருந்து இறங்கினாள்; காலேப் அவளை நோக்கி: உனக்கு என்ன வேண்டும் என்றா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ஆசேர் கோத்திரத்தார் அக்கோவின் குடிகளையும், சீதோனின் குடிகளையும், அக்லாப், அக்சீப், எல்பா, ஆப்பீக், சேகோப் பட்டணங்களின் குடிகளையும் துரத்திவிடவில்லை.]]></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ள் புறப்படுகையில், என் தகப்பனிடத்தில் ஒரு வயல்வெளியைக் கேட்கவேண்டும் என்று அவனிடத்தில் உத்தரவு பெற்றுக்கொண்டு, கழுதையின்மேலிருந்து இறங்கினாள்; காலேப் அவளை நோக்கி: உனக்கு என்ன வேண்டும் என்றா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ப்போது அவள்: எனக்கு ஒரு ஆசீர்வாதம் தரவேண்டும்; வறட்சியான நிலத்தை எனக்குத் தந்தீர்; நீர்ப்பாய்ச்சலான நிலங்களையும் எனக்கு தரவேண்டும் என்றாள்; அப்பொழுது காலேப் மேற்புறத்திலும் கீழ்ப்புறத்திலும் அவளுக்கு நீர்ப்பாய்ச்சலான நிலங்களைக் கொடுத்தா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ப்போது அவள்: எனக்கு ஒரு ஆசீர்வாதம் தரவேண்டும்; வறட்சியான நிலத்தை எனக்குத் தந்தீர்; நீர்ப்பாய்ச்சலான நிலங்களையும் எனக்கு தரவேண்டும் என்றாள்; அப்பொழுது காலேப் மேற்புறத்திலும் கீழ்ப்புறத்திலும் அவளுக்கு நீர்ப்பாய்ச்சலான நிலங்களைக் கொடுத்தா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மோசேயின் மாமனாகிய கேனியனின் புத்திரரும் யூதாவின் புத்திரரோடேகூடப் பேரீச்சமரங்களின் பட்டணத்திலிருந்து ஆராத்திற்குத் தெற்கேயிருக்கிற யூதாவின் வனாந்தரத்திற்கு வந்து, ஜனங்களோடே குடியேறினார்கள்.]]></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மோசேயின் மாமனாகிய கேனியனின் புத்திரரும் யூதாவின் புத்திரரோடேகூடப் பேரீச்சமரங்களின் பட்டணத்திலிருந்து ஆராத்திற்குத் தெற்கேயிருக்கிற யூதாவின் வனாந்தரத்திற்கு வந்து, ஜனங்களோடே குடியேறினார்க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யூதா தன் சகோதரனாகிய சிமியோனோடுங்கூடப் போனான், அவர்கள் சேப்பாத்தில் குடியிருக்கிற கானானியரை முறிய அடித்து, அதைச் சங்காரம் பண்ணி, அந்தப் பட்டணத்திற்கு ஒர்மா என்று பேரிட்டா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யூதா தன் சகோதரனாகிய சிமியோனோடுங்கூடப் போனான், அவர்கள் சேப்பாத்தில் குடியிருக்கிற கானானியரை முறிய அடித்து, அதைச் சங்காரம் பண்ணி, அந்தப் பட்டணத்திற்கு ஒர்மா என்று பேரிட்டார்கள்.]]></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யூதா காசாவையும் அதின் எல்லையையும், அஸ்கலோனையும் அதின் எல்லையையும், எக்ரோனையும் அதின் எல்லையையும் பிடித்தான்.]]></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யூதா காசாவையும் அதின் எல்லையையும், அஸ்கலோனையும் அதின் எல்லையையும், எக்ரோனையும் அதின் எல்லையையும் பிடித்தா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ர்த்தர் யூதாவோடேகூட இருந்ததினால், மலைத்தேசத்தாரைத் துரத்திவிட்டார்கள்; பள்ளத்தாக்கின் குடிகளுக்கு இருப்புரதங்கள் இருந்தபடியினால், அவர்களைத் துரத்த கூடாமற்போயிற்று.]]></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ஆசேர் கோத்திரத்தார் அக்கோவின் குடிகளையும், சீதோனின் குடிகளையும், அக்லாப், அக்சீப், எல்பா, ஆப்பீக், சேகோப் பட்டணங்களின் குடிகளையும் துரத்திவிடவில்லை.]]></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ர்த்தர் யூதாவோடேகூட இருந்ததினால், மலைத்தேசத்தாரைத் துரத்திவிட்டார்கள்; பள்ளத்தாக்கின் குடிகளுக்கு இருப்புரதங்கள் இருந்தபடியினால், அவர்களைத் துரத்த கூடாமற்போயிற்று.]]></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மோசே சொன்னபடியே, எபிரோனைக் காலேபுக்குக் கொடுத்தார்கள்; அவன் அதிலிருந்த ஏனாக்கின் மூன்று குமாரரையும் துரத்திவிட்டா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மோசே சொன்னபடியே, எபிரோனைக் காலேபுக்குக் கொடுத்தார்கள்; அவன் அதிலிருந்த ஏனாக்கின் மூன்று குமாரரையும் துரத்திவிட்டான்.]]></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பென்யமீன் புத்திரர் எருசலேமிலே குடியிருந்த எபூசியரையும் துரத்திவிடவில்லை; ஆகையால் எபூசியர் இந்நாள் மட்டும் பென்யமீன் புத்திரரோடேகூட எருசலேமில் குடியிருக்கிறார்கள்.]]></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பென்யமீன் புத்திரர் எருசலேமிலே குடியிருந்த எபூசியரையும் துரத்திவிடவில்லை; ஆகையால் எபூசியர் இந்நாள் மட்டும் பென்யமீன் புத்திரரோடேகூட எருசலேமில் குடியிருக்கிறார்கள்.]]></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யோசேப்பின் குடும்பத்தாரும் பெத்தேலுக்கு விரோதமாய்ப் போனார்கள்; கர்த்தர் அவர்களோடேகூட இருந்தார்.]]></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யோசேப்பின் புத்திரர் பெத்தேலை வேவுபார்க்க ஆட்களை அனுப்பினார்கள்; முன்னே அந்தப் பட்டணத்திற்கு லூஸ் என்று பேர்.]]></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ந்த வேவுகாரர் பட்டணத்திலிருந்து புறப்பட்டு வருகிற ஒரு மனுஷனைக் கண்டு: பட்டணத்திற்குள் பிரவேசிக்கும் வழியை எங்களுக்குக் காண்பி, உனக்குத் தயைசெய்வோம் என்றார்கள்.]]></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ந்த வேவுகாரர் பட்டணத்திலிருந்து புறப்பட்டு வருகிற ஒரு மனுஷனைக் கண்டு: பட்டணத்திற்குள் பிரவேசிக்கும் வழியை எங்களுக்குக் காண்பி, உனக்குத் தயைசெய்வோம் என்றார்கள்.]]></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ப்படியே பட்டணத்திற்குள் பிரவேசிக்கும் வழியை அவர்களுக்குக் காண்பித்தான்; அப்பொழுது அவர்கள் வந்து, பட்டணத்திலுள்ளவர்களைப் பட்டயக்கருக்கினால் வெட்டி, அந்த மனுஷனையும் அவன் குடும்பத்தையும் விட்டுவிட்டா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சேரியர் தேசத்தின் குடிகளாகிய கானானியரின் நடுவே குடியிருந்தார்கள்; அவர்களை அவர்கள் துரத்திவிடவில்லை.]]></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ப்படியே பட்டணத்திற்குள் பிரவேசிக்கும் வழியை அவர்களுக்குக் காண்பித்தான்; அப்பொழுது அவர்கள் வந்து, பட்டணத்திலுள்ளவர்களைப் பட்டயக்கருக்கினால் வெட்டி, அந்த மனுஷனையும் அவன் குடும்பத்தையும் விட்டுவிட்டார்க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அந்த மனுஷன் ஏத்தியரின் தேசத்திற்குப் போய், ஒரு பட்டணத்தைக் கட்டி, அதற்கு லூஸ் என்று பேரிட்டான்; அதுதான் இந்நாள் மட்டும் அதின் பேர்.]]></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அந்த மனுஷன் ஏத்தியரின் தேசத்திற்குப் போய், ஒரு பட்டணத்தைக் கட்டி, அதற்கு லூஸ் என்று பேரிட்டான்; அதுதான் இந்நாள் மட்டும் அதின் பேர்.]]></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மனாசே கோத்திரத்தார் பெத்செயான் பட்டணத்தாரையும் அதற்கு அடுத்த ஊர்களின் மனுஷரையும், தானாக் பட்டணத்தாரையும், அதற்கு அடுத்த ஊர்களின் மனுஷரையும், தோரின் குடிகளையும் அதற்கு அடுத்த ஊர்களின் மனுஷரையும், இப்லெயாம் பட்டணத்தாரையும் அதற்கு அடுத்த ஊர்களின் மனுஷரையும், மெகிதோவின் குடிகளையும் அதற்கு அடுத்த ஊர்களின் மனுஷரையும் துரத்திவிடவில்லை; கானானியர் அந்த தேசத்திலே தானே குடியிருக்கவேண்டும் என்று இருந்தார்கள்.]]></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மனாசே கோத்திரத்தார் பெத்செயான் பட்டணத்தாரையும் அதற்கு அடுத்த ஊர்களின் மனுஷரையும், தானாக் பட்டணத்தாரையும், அதற்கு அடுத்த ஊர்களின் மனுஷரையும், தோரின் குடிகளையும் அதற்கு அடுத்த ஊர்களின் மனுஷரையும், இப்லெயாம் பட்டணத்தாரையும் அதற்கு அடுத்த ஊர்களின் மனுஷரையும், மெகிதோவின் குடிகளையும் அதற்கு அடுத்த ஊர்களின் மனுஷரையும் துரத்திவிடவில்லை; கானானியர் அந்த தேசத்திலே தானே குடியிருக்கவேண்டும் என்று இருந்தார்கள்.]]></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இஸ்ரவேலர் பலத்தபோது, கானானியரை முற்றிலும் துரத்திவிடாமல் பகுதி கட்டப்பண்ணினார்கள்.]]></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எப்பிராயீம் கோத்திரத்தார் கேசேரிலே குடியிருந்த கானானியரையும் துரத்திவிடவில்லை; ஆகையால் கானானியர் கேசேரில் அவர்கள் நடுவே குடியிருந்தார்கள்.]]></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எப்பிராயீம் கோத்திரத்தார் கேசேரிலே குடியிருந்த கானானியரையும் துரத்திவிடவில்லை; ஆகையால் கானானியர் கேசேரில் அவர்கள் நடுவே குடியிருந்தார்கள்.]]></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நப்தலி கோத்திரத்தார் பெத்ஷிமேசின் குடிகளையும் பெத்தானாத்தின குடிகளையும் துரத்திவிடாமல், தேசத்தின் குடிகளாகிய கானானியரின் நடுவே குடியிருந்தார்கள்; பெத்ஷிமேஸ், பெத்தானாத் பட்டணங்களின் குடிகள் அவர்களுக்குப் பகுதிகட்டுகிறவர்களானார்கள்.]]></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நப்தலி கோத்திரத்தார் பெத்ஷிமேசின் குடிகளையும் பெத்தானாத்தின குடிகளையும் துரத்திவிடாமல், தேசத்தின் குடிகளாகிய கானானியரின் நடுவே குடியிருந்தார்கள்; பெத்ஷிமேஸ், பெத்தானாத் பட்டணங்களின் குடிகள் அவர்களுக்குப் பகுதிகட்டுகிறவர்களானார்கள்.]]></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எமோரியர் தாண் புத்திரரைப் பள்ளத்தாக்கில் இறங்கவொட்டாமல், மலைத்தேசத்திற்குப் போகும்படி நெருக்கினார்கள்.]]></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92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யாயாதிபதிகள்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ತಾವು ಹರ್‌ಹೆರೆಸ್‌ ಬೆಟ್ಟದಲ್ಲಿಯೂ ಅಯ್ಯಾಲೋನಿ ನಲ್ಲಿಯೂ ಶಾಲ್ಬೀಮಿನಲ್ಲಿಯೂ ವಾಸಿಸಬೇಕೆಂದಿದ್ದರು. ಆದರೆ ಯೋಸೇಫ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ನೆಯವರ ಕೈ ಭಾರವಾದದ್ದ ರಿಂದ ಅವರಿಗೆ ಕಪ್ಪಕೊಡುವವರಾ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ಹೀಗೆಯೇ ಅಮೋರಿಯರ ಮೇರೆಯು ಅಕ್ರಬ್ಬೀಮು ಹಿಡಿದು ಬಂಡೆಯಿಂದ ಮೇಲ್ಗಡೆಗೆ ಹಾದುಹೋಗುವದಾಗಿತ್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ಯೆಹೋಶುವನು ಸತ್ತ ತರುವಾಯ ಆದದ್ದೇನಂದರೆ, ಇಸ್ರಾಯೇಲ್‌ ಮಕ್ಕಳು ಕರ್ತನಿಗೆ--ಕಾನಾನ್ಯರ ಮೇಲೆ ಮೊದಲು ನಮಗಾ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ಯುದ್ಧಕ್ಕೆ ಹೋಗುವವರು ಯಾರು ಎಂದು ಕೇಳಿ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ಅದಕ್ಕೆ ಕರ್ತನು--ಯೂದನು ಹೋಗಲಿ; ಇಗೋ, ನಾನು ಆ ದೇಶವನ್ನು ಅವನ ಕೈಯಲ್ಲಿ ಒಪ್ಪಿಸಿಕೊಟ್ಟಿ ದ್ದೇನೆ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ಯೂದನು ತನ್ನ ಸಹೋದರನಾದ ಸಿಮೆಯೋನನಿಗೆ--ನೀನು ನನ್ನ ಸಂಗಡ ನನ್ನ ಭಾಗಕ್ಕೆ ಬಾ, ಕಾನಾನ್ಯರ ಮೇಲೆ ಯುದ್ಧಮಾಡೋಣ; 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ಗೆಯೇ ನಿನ್ನ ಸಂಗಡ ನಿನ್ನ ಭಾಗಕ್ಕೆ ಬರುವೆನು ಅಂದನು. ಹೀಗೆ ಸಿಮೆಯೋನನು ಅವನ ಸಂಗಡ ಹೋ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ಯೂದನು ಹೋದಾಗ ಕರ್ತನು ಕಾನಾನ್ಯರನ್ನೂ ಪೆರಿಜ್ಜೀಯರನ್ನೂ ಅವರ ಕೈಯಲ್ಲಿ ಒಪ್ಪಿಸಿಕೊಟ್ಟನು. ಬೆಜೆಕಿನಲ್ಲಿ ಇವ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ವರಲ್ಲಿ ಹತ್ತು ಸಾವಿರ ಜನರನ್ನು ಕೊಂ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ಜೆಬುಲೂನ್ಯರು ಕಿಟ್ರೋನಿನ ವಾಸಿಗಳನ್ನೂ ನಹಲೋಲಿನ ವಾಸಿಗಳನ್ನೂ ಹೊರಡಿಸಿಬಿಡಲಿಲ್ಲ. ಕಾನಾನ್ಯರಾದ ಇವರು ಅವರಲ್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ಅವರು ಬೆಜೆಕಿನಲ್ಲಿ ಅದೋನೀಬೆಜೆಕನನ್ನು ಕಂಡು ಅವನಿಗೆ ವಿರೋಧವಾಗಿ ಯುದ್ಧಮಾಡಿ ಅಲ್ಲಿ ಕಾನಾನ್ಯರ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ಪೆರಿಜ್ಜೀಯರನ್ನೂ ಕೊಂದುಹಾಕಿ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ಆದರೆ ಅದೋನೀಬೆಜೆಕನು ಓಡಿಹೋದದರಿಂದ ಅವನನ್ನು ಹಿಂದಟ್ಟಿ ಹಿಡಿದು ಅವನ ಕೈಕಾಲುಗಳ ಹೆಬ್ಬೆರಳುಗಳನ್ನು ಕತ್ತರಿಸಿ ಹಾ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ಆಗ ಅದೋನೀಬೆಜೆಕನು--ನಾನು ಕೈಕಾಲು ಗಳ ಹೆಬ್ಬೆರಳುಗಳನ್ನು ಕತ್ತರಿಸಿದ ಎಪ್ಪತ್ತು ಮಂದಿ ಅರಸುಗಳು ನನ್ನ ಮೇಜಿನ ಕೆಳ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ತಮ್ಮ ಆಹಾರ ವನ್ನು ಕೂಡಿಸಿದರು; ನಾನು ಹೇಗೆ ಮಾಡಿದೆನೋ ಹಾಗಾಯೇ ದೇವರು ನನಗೆ ಮುಯ್ಯಿಗೆ ಮುಯ್ಯಿಮಾಡಿದ್ದಾನೆ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ವನನ್ನು ಯೆರೂಸಲೇಮಿಗೆ ತಕ್ಕೊಂಡು ಬಂದರು; ಅವನು ಅಲ್ಲಿ ಸತ್ತ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ಯೂದನ ಮಕ್ಕಳು ಯೆರೂಸಲೇಮಿನ ಮೇಲೆ ಯುದ್ಧಮಾಡಿ ಅದನ್ನು ಹಿಡಿದು ಕತ್ತಿಯಿಂದ ಹೊಡೆದು ಪಟ್ಟಣವನ್ನು ಬೆಂಕಿಯಿಂ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ಸುಟ್ಟುಬಿಟ್ಟ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ತರುವಾಯ ಯೂದನ ಮಕ್ಕಳು ಬೆಟ್ಟದಲ್ಲಿಯೂ ದಕ್ಷಿಣದಲ್ಲಿಯೂ ತಗ್ಗಿನ ಲ್ಲಿಯೂ ವಾಸಿಸಿದ ಕಾನಾನ್ಯರಿಗೆ ವಿರೋಧವಾ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ವಾಸವಾಗಿದ್ದು ಕಪ್ಪ ವನ್ನು ಕೊಡುವವರಾ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ಯುದ್ಧಮಾಡುವದಕ್ಕೆ ಹೋ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ಯೂದನು ಪೂರ್ವದಲ್ಲಿ ಕಿರ್ಯತರ್ಬ ಎಂಬ ಹೆಸರಿದ್ದ ಹೆಬ್ರೋನಿನಲ್ಲಿ ವಾಸವಾಗಿದ್ದ ಕಾನಾನ್ಯರ ಮೇಲೆ ಹೋಗಿ ಶೇ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ಹೀಮನ್‌, ತಲ್ಮೈರನ್ನು ಕೊಂದುಹಾಕಿ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ಅಲ್ಲಿಂದ ದೆಬೀರಿನಲ್ಲಿ ವಾಸ ವಾಗಿರುವವರಿಗೆ ವಿರೋಧವಾಗಿ ಹೋದರು; ದೆಬೀ ರಿಗೆ ಪೂರ್ವದಲ್ಲಿ ಕಿರ್ಯತ್‌ಸೇಫೆರ್‌ ಎಂ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ಸ ರಿತ್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ಕಾಲೇಬನು--ಕಿರ್ಯತೆಸೇಫೆರನ್ನು ಹೊಡೆದು ತೆಗೆದುಕೊಳ್ಳುವವನಿಗೆ ನನ್ನ ಕುಮಾರ್ತೆಯಾದ ಅಕ್ಷಾ ಳನ್ನು ಹೆಂಡತಿಯಾ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ಡುವೆನು ಎಂದು ಹೇಳಿ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ಆಗ ಕಾಲೇಬನ ತಮ್ಮನು ಕೆನಜನ ಮಗನಾದ ಒತ್ನೀಯೇಲನು ಅದನ್ನು ಹಿಡಿದನು. ಆಗ ಅವನು ತನ್ನ ಮಗಳಾದ ಅಕ್ಷಾಳನ್ನು ಅವನಿ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ಡತಿಯಾಗಿ ಕೊಟ್ಟ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ಅವಳು ಅವನ ಬಳಿಗೆ ಹೋಗುವಾಗ ತನ್ನ ತಂದೆಯಿಂದ ಒಂದು ಹೊಲವನ್ನು ಕೇಳುವದಕ್ಕೆ ಅವನನ್ನು ಪ್ರೇರೇಪಿಸಿದವಳಾಗಿ ಕತ್ತೆಯಿಂ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ಆಶೇರ್ಯರು ಅಕ್ಕೋವಿನ ವಾಸಿಗಳನ್ನೂ ಚೀದೋನಿನ ವಾಸಿಗಳನ್ನೂ ಅಹ್ಲಾಬ್‌, ಅಕ್ಜೀಬ್‌, ಹೆಲ್ಬಾ, ಅಫೀಕ್‌, ರೆಹೋ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ಇಳಿದಳು; ಕಾಲೇಬನು ಅವಳಿಗೆ--ನಿನಗೆ ಏನು ಬೇಕು ಅಂ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ಅವಳು ಅವನಿಗೆ--ನನಗೆ ಆಶೀರ್ವಾದಕೊಡು; ನೀನು ದಕ್ಷಿಣ ಭೂಮಿಯನ್ನು ನನಗೆ ಕೊಟ್ಟುಬಿಟ್ಟೆ ಯಲ್ಲಾ, ನೀರು ಬುಗ್ಗೆಗಳ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ಸಹ ಕೊಡು ಅಂದಳು. ಕಾಲೇಬನು ಮೇಲಿನ ಬುಗ್ಗೆಗಳನ್ನೂ ಕೆಳಗಿನ ಬುಗ್ಗೆಗಳನ್ನೂ ಅವಳಿಗೆ ಕೊಟ್ಟ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ಮೋಶೆಯ ಮಾವನಾದ ಕೇನ್ಯನ ಮಕ್ಕಳು ಖರ್ಜೂರ ಗಿಡಗಳ ಪಟ್ಟಣದಿಂದ ಹೊರಟು ಯೂದನ ಮಕ್ಕಳ ಸಂಗಡ ಅರಾದಿಗೆ ದಕ್ಷಿಣಕ್ಕಿರು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ಯೂದದ ಅರಣ್ಯಕ್ಕೆ ಬಂದು ಜನರ ಸಂಗಡ ವಾಸವಾಗಿದ್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ಯೆಹೂದ್ಯರು ತಮ್ಮ ಸಹೋದರರಾದ ಸಿಮೆ ಯೋನ್ಯರ ಸಂಗಡ ಹೊರಟು ಚೆಫತ್‌ನಲ್ಲಿ ವಾಸವಾಗಿ ರುವ ಕಾನಾನ್ಯರನ್ನು ಕೊಂದು ಆ]]></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ಪಟ್ಟಣವನ್ನು ನಿರ್ಮೂಲ ಮಾಡಿದರು. ಆ ಪಟ್ಟಣವು ಹೋರ್ಮಾ ಎಂದು ಕರೆಯಲ್ಪಟ್ಟಿ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ಇದಲ್ಲದೆ ಯೂದನು ಗಾಜಾವನ್ನೂ ಅದರ ಮೇರೆಯನ್ನೂ ಅಷ್ಕೆಲೋನನ್ನ್ನೂ ಅದರ ಮೇರೆಯನ್ನೂ ಎಕ್ರೋನನ್ನ್ನೂ ಅದರ ಮೇರೆ ಯ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ತೆಗೆದುಕೊಂಡ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ಕರ್ತನು ಯೂದನ ಸಂಗಡ ಇದ್ದದರಿಂದ ಅವನು ಬೆಟ್ಟದ ನಿವಾಸಿಗಳನ್ನು ಹೊರಡಿಸಿಬಿಟ್ಟನು; ಆದರೆ ತಗ್ಗಿನ ನಿವಾಸಿಗಳಿ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ಪಟ್ಟಣ ಗಳ ವಾಸಿಗಳನ್ನೂ ಹೊರಡಿಸಿಬಿಡಲಿಲ್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ಕಬ್ಬಿ ಣದ ರಥಗಳಿದ್ದದರಿಂದ ಅವನು ಅವರನ್ನು ಹೊರ ಡಿಸಲಾರದೆ ಹೋ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ಮೋಶೆಯು ಹೇಳಿದ ಪ್ರಕಾರ ಅವರು ಹೆಬ್ರೋನನ್ನ್ನು ಕಾಲೇಬನಿಗೆ ಕೊಟ್ಟರು. ಅವನು ಅನಾಕನ ಮೂವರು ಮಕ್ಕಳನ್ನು ಅಲ್ಲಿಂ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ಹೊರಡಿಸಿಬಿಟ್ಟ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ಬೆನ್ಯಾವಿಾನನ ಮಕ್ಕಳು ಯೆರೂಸಲೇಮಿನಲ್ಲಿ ವಾಸವಾಗಿದ್ದ ಯೆಬೂಸಿಯರನ್ನು ಹೊರಡಿಸಲಿಲ್ಲ. ಆದರೆ ಯೆಬೂಸಿಯರು ಈ ದಿನ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ವರೆಗೆ ಬೆನ್ಯಾವಿಾ ನನ ಮಕ್ಕಳ ಸಂಗಡ ವಾಸವಾಗಿದ್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ಇದಲ್ಲದೆ ಯೋಸೇಫನ ಮನೆಯವರು ಬೇತೇಲಿಗೆ ಹೋದರು. ಕರ್ತನು ಅವರ ಸಂಗಡ ಇದ್ದ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ಆದರೆ ಮೊದಲು ಲೂಜ್‌ ಎಂದು ಹೆಸರಿದ್ದ ಬೇತೇಲೆಂಬ ಪಟ್ಟಣವನ್ನು ಪಾಳತಿ ನೋಡಲು ಯೋಸೇಫನ ಮನೆಯವರು ಕಳುಹಿಸಿ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ಪಾಳತಿಯವರು ಪಟ್ಟಣದೊಳಗಿಂದ ಬರುವ ಒಬ್ಬ ಮನುಷ್ಯನನ್ನು ಕಂಡು ಅವನಿಗೆ--ದಯಮಾಡಿ ಪಟ್ಟಣದಲ್ಲಿ ಪ್ರವೇಶಿಸು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ರ್ಗವನ್ನು ನಮಗೆ ತೋರಿಸು; ನಾವು ನಿನಗೆ ಕರುಣೆ ತೋರಿಸುವೆವು ಅಂ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ಅವನು ಪಟ್ಟಣದಲ್ಲಿ ಪ್ರವೇಶಿಸುವ ಮಾರ್ಗವನ್ನು ಅವರಿಗೆ ತೋರಿಸಿದಾಗ ಅವರು ಬಂದು ಪಟ್ಟಣವನ್ನು ಕತ್ತಿಯಿಂದ ಹೊಡೆದು ಆ]]></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ಆದರೆ ಆಶೇರ್ಯರು ಅವರನ್ನು ಹೊರಡಿಸಿಬಿಡದೆ ಆ ದೇಶದ ವಾಸಿಗಳಾದ ಕಾನಾನ್ಯರ ಮಧ್ಯದಲ್ಲಿ ವಾಸವಾಗಿದ್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ನುಷ್ಯನನ್ನೂ ಅವನ ಸಮಸ್ತ ಕುಟುಂಬವನ್ನೂ ಕಳುಹಿಸಿಬಿಟ್ಟ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ಆ ಮನುಷ್ಯನು ಹಿತ್ತಿಯರ ದೇಶಕ್ಕೆ ಹೋಗಿ ಅಲ್ಲಿ ಒಂದು ಪಟ್ಟಣವನ್ನು ಕಟ್ಟಿ ಅದಕ್ಕೆ ಲೂಜ್‌ ಎಂದು ಹೆಸರಿಟ್ಟನು. 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ವರೆಗೂ ಅದಕ್ಕೆ ಅದೇ ಹೆಸ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ಮನಸ್ಸೆಯವರು ಬೇತ್‌ಷೆಯಾನ್‌ ತಾನಾಕ್‌ ದೋರ್‌ ಇಬ್ಲೆಯಾಮ್‌ ಮೆಗಿದ್ದೋ ಎಂಬ ಪಟ್ಟಣ ಗಳನ್ನು ಅವುಗಳ ಗ್ರಾಮಗಳನ್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ಸ್ವಾಧೀನಮಾಡಿ ಕೊಳ್ಳಲಿಲ್ಲ. ಆದದರಿಂದ ಕಾನಾನ್ಯರು ಆ ಪ್ರಾಂತ ಗಳಲ್ಲೇ ವಾಸಿಸುವದಕ್ಕೆ ದೃಢಮಾಡಿ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ಇಸ್ರಾ ಯೇಲ್ಯರು ಬಲಗೊಂಡಾಗ ಅವರನ್ನು ಪೂರ್ಣವಾಗಿ ಹೊರಡಿಸಿಬಿಡದೆ ಕಪ್ಪಕೊಡಲು ಕಾನಾನ್ಯರಿಗೆ ನೇಮಕ ಮಾಡಿ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ಇದಲ್ಲದೆ ಎಫ್ರಾಯಾಮ್‌ ಗೆಜೆರಿನಲ್ಲಿ ವಾಸವಾಗಿದ್ದ ಕಾನಾನ್ಯರನ್ನು ಹೊರಡಿಸಿಬಿಡಲಿಲ್ಲ. ಕಾನಾ ನ್ಯರು ಗೆಜೆರಿನಲ್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ಅವರ ಸಂಗಡ ವಾಸಿಸಿದ್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ನಫ್ತಾಲ್ಯರು ಬೇತ್‌ಷೆಮೆಷಿನ ವಾಸಿಗಳನ್ನೂ ಬೇತ ನಾತಿನ ವಾಸಿಗಳನ್ನೂ ಹೊರಡಿಸಿಬಿಡದೆ ಆ ದೇಶ ವಾಸಿಗಳಾದ ಕಾನಾನ್ಯ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ಮಧ್ಯದಲ್ಲಿ ವಾಸಿಸಿದ್ದರು. ಆದರೆ ಬೇತ್‌ಷೆಮೆಷ್‌ ಬೇತನಾತನ ಪಟ್ಟಣವಾಸಿಗಳು ಅವರಿಗೆ ಕಪ್ಪಕೊಡುವವರಾದ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ಇದಲ್ಲದೆ ಅಮೋರಿಯರು ದಾನನ ಮಕ್ಕಳನ್ನು ತಗ್ಗಿನಲ್ಲಿ ಇಳಿಯಗೊಡದೆ ಬೆಟ್ಟಗಳಿಗೆ ಓಡಿಸಿಬಿಟ್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யாயாதிபதிகள் : 1]]></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2026-07-31T15:48:58Z</dcterms:created>
  <dcterms:modified xsi:type="dcterms:W3CDTF">2026-07-31T15:48:58Z</dcterms:modified>
  <dc:title>நியாயாதிபதிகள்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