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presProps" Target="presProps.xml"/>
  <Relationship Id="rId76" Type="http://schemas.openxmlformats.org/officeDocument/2006/relationships/viewProps" Target="viewProps.xml"/>
  <Relationship Id="rId7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ந்த வேவுகாரர் பட்டணத்திலிருந்து புறப்பட்டு வருகிற ஒரு மனுஷனைக் கண்டு: பட்டணத்திற்குள் பிரவேசிக்கும் வழியை எங்களுக்குக் காண்பி, உனக்குத் தயைசெய்வோம் என்றா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டியே பட்டணத்திற்குள் பிரவேசிக்கும் வழியை அவர்களுக்குக் காண்பித்தான்; அப்பொழுது அவர்கள் வந்து, பட்டணத்திலுள்ளவர்களைப் பட்டயக்கருக்கினால் வெட்டி, அந்த மனுஷனையும் அவன் குடும்பத்தையும் விட்டுவிட்டா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ப்படியே பட்டணத்திற்குள் பிரவேசிக்கும் வழியை அவர்களுக்குக் காண்பித்தான்; அப்பொழுது அவர்கள் வந்து, பட்டணத்திலுள்ளவர்களைப் பட்டயக்கருக்கினால் வெட்டி, அந்த மனுஷனையும் அவன் குடும்பத்தையும் விட்டுவிட்டா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அந்த மனுஷன் ஏத்தியரின் தேசத்திற்குப் போய், ஒரு பட்டணத்தைக் கட்டி, அதற்கு லூஸ் என்று பேரிட்டான்; அதுதான் இந்நாள் மட்டும் அதின் பே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அந்த மனுஷன் ஏத்தியரின் தேசத்திற்குப் போய், ஒரு பட்டணத்தைக் கட்டி, அதற்கு லூஸ் என்று பேரிட்டான்; அதுதான் இந்நாள் மட்டும் அதின் பேர்.]]></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மனாசே கோத்திரத்தார் பெத்செயான் பட்டணத்தாரையும் அதற்கு அடுத்த ஊர்களின் மனுஷரையும், தானாக் பட்டணத்தாரையும், அதற்கு அடுத்த ஊர்களின் மனுஷரையும், தோரின் குடிகளையும் அதற்கு அடுத்த ஊர்களின் மனுஷரையும், இப்லெயாம் பட்டணத்தாரையும் அதற்கு அடுத்த ஊர்களின் மனுஷரையும், மெகிதோவின் குடிகளையும் அதற்கு அடுத்த ஊர்களின் மனுஷரையும் துரத்திவிடவில்லை; கானானியர் அந்த தேசத்திலே தானே குடியிருக்கவேண்டும் என்று இருந்தா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மனாசே கோத்திரத்தார் பெத்செயான் பட்டணத்தாரையும் அதற்கு அடுத்த ஊர்களின் மனுஷரையும், தானாக் பட்டணத்தாரையும், அதற்கு அடுத்த ஊர்களின் மனுஷரையும், தோரின் குடிகளையும் அதற்கு அடுத்த ஊர்களின் மனுஷரையும், இப்லெயாம் பட்டணத்தாரையும் அதற்கு அடுத்த ஊர்களின் மனுஷரையும், மெகிதோவின் குடிகளையும் அதற்கு அடுத்த ஊர்களின் மனுஷரையும் துரத்திவிடவில்லை; கானானியர் அந்த தேசத்திலே தானே குடியிருக்கவேண்டும் என்று இருந்தா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மனாசே கோத்திரத்தார் பெத்செயான் பட்டணத்தாரையும் அதற்கு அடுத்த ஊர்களின் மனுஷரையும், தானாக் பட்டணத்தாரையும், அதற்கு அடுத்த ஊர்களின் மனுஷரையும், தோரின் குடிகளையும் அதற்கு அடுத்த ஊர்களின் மனுஷரையும், இப்லெயாம் பட்டணத்தாரையும் அதற்கு அடுத்த ஊர்களின் மனுஷரையும், மெகிதோவின் குடிகளையும் அதற்கு அடுத்த ஊர்களின் மனுஷரையும் துரத்திவிடவில்லை; கானானியர் அந்த தேசத்திலே தானே குடியிருக்கவேண்டும் என்று இருந்தா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இஸ்ரவேலர் பலத்தபோது, கானானியரை முற்றிலும் துரத்திவிடாமல் பகுதி கட்டப்பண்ணினா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இஸ்ரவேலர் பலத்தபோது, கானானியரை முற்றிலும் துரத்திவிடாமல் பகுதி கட்டப்பண்ணினா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கர்த்தர் யூதாவோடேகூட இருந்ததினால், மலைத்தேசத்தாரைத் துரத்திவிட்டார்கள்; பள்ளத்தாக்கின் குடிகளுக்கு இருப்புரதங்கள் இருந்தபடியினால், அவர்களைத் துரத்த கூடாமற்போயிற்று.]]></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சுவா மரித்தபின் இஸ்ரவேல் புத்திரர் கர்த்தரை நோக்கி: கானானியரை எதிர்த்து யுத்தம்பண்ணும்படி, எங்களில் யார் முதல்முதல் எழுந்து புறப்படவேண்டும் என்று கேட்டா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சுவா மரித்தபின் இஸ்ரவேல் புத்திரர் கர்த்தரை நோக்கி: கானானியரை எதிர்த்து யுத்தம்பண்ணும்படி, எங்களில் யார் முதல்முதல் எழுந்து புறப்படவேண்டும் என்று கேட்டா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தற்குக் கர்த்தர்: யூதா எழுந்து புறப்படக்கடவன்; இதோ, அந்த தேசத்தை அவன் கையிலே ஒப்புக்கொடுத்தேன் என்றார்.]]></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தா தன் சகோதரனாகிய சிமியோனை நோக்கி: நாம் கானானியரோடே யுத்தம்பண்ண நீ என் சுதந்தரப் பங்குவீதத்தில் என்னோடேகூட எழுந்து வா; உன் சுதந்தரப் பங்கு வீதத்தில் நானும் உன்னோடுகூட வருவேன் என்றான்; அப்படியே சிமியோன் அவனோடேகூட போனா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தா தன் சகோதரனாகிய சிமியோனை நோக்கி: நாம் கானானியரோடே யுத்தம்பண்ண நீ என் சுதந்தரப் பங்குவீதத்தில் என்னோடேகூட எழுந்து வா; உன் சுதந்தரப் பங்கு வீதத்தில் நானும் உன்னோடுகூட வருவேன் என்றான்; அப்படியே சிமியோன் அவனோடேகூட போனா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தா எழுந்துபோனபோது, கர்த்தர் கானானியரையும் பெரிசியரையும் அவர்கள் கையிலே ஒப்புக்கொடுத்தார்; அவர்கள் பேசேக்கிலே பதினாயிரம்பேரையும் வெட்டினா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தா எழுந்துபோனபோது, கர்த்தர் கானானியரையும் பெரிசியரையும் அவர்கள் கையிலே ஒப்புக்கொடுத்தார்; அவர்கள் பேசேக்கிலே பதினாயிரம்பேரையும் வெட்டினா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சேக்கிலே அதோனிபேசேக்கைக் கண்டு, அவனோடு யுத்தம்பண்ணி, கானானியரையும் பெரிசியரையும் வெட்டினா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சேக்கிலே அதோனிபேசேக்கைக் கண்டு, அவனோடு யுத்தம்பண்ணி, கானானியரையும் பெரிசியரையும் வெட்டினா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னிபேசேக் ஓடிப்போகையில், அவனைப் பின்தொடர்ந்து பிடித்து, அவன் கைகால்களின் பெருவிரல்களைத் தறித்துப் போட்டா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கர்த்தர் யூதாவோடேகூட இருந்ததினால், மலைத்தேசத்தாரைத் துரத்திவிட்டார்கள்; பள்ளத்தாக்கின் குடிகளுக்கு இருப்புரதங்கள் இருந்தபடியினால், அவர்களைத் துரத்த கூடாமற்போயிற்று.]]></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தோனிபேசேக் ஓடிப்போகையில், அவனைப் பின்தொடர்ந்து பிடித்து, அவன் கைகால்களின் பெருவிரல்களைத் தறித்துப் போட்டா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தோனிபேசேக்: எழுபது ராஜாக்கள், கைகால்களின் பெருவிரல்கள் தறிக்கப்பட்டவர்களாய், என் மேஜையின்கீழ் விழுந்ததைப் பொறுக்கித் தின்றார்கள்; நான் எப்படிச் செய்தேனோ, அப்படியே தேவன் எனக்கும் செய்து சரிக்கட்டினார் என்றான். அவனை எருசலேமுக்குக் கொண்டுபோனார்கள்; அங்கே அவன் செத்துப்போனா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தோனிபேசேக்: எழுபது ராஜாக்கள், கைகால்களின் பெருவிரல்கள் தறிக்கப்பட்டவர்களாய், என் மேஜையின்கீழ் விழுந்ததைப் பொறுக்கித் தின்றார்கள்; நான் எப்படிச் செய்தேனோ, அப்படியே தேவன் எனக்கும் செய்து சரிக்கட்டினார் என்றான். அவனை எருசலேமுக்குக் கொண்டுபோனார்கள்; அங்கே அவன் செத்துப்போனா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தோனிபேசேக்: எழுபது ராஜாக்கள், கைகால்களின் பெருவிரல்கள் தறிக்கப்பட்டவர்களாய், என் மேஜையின்கீழ் விழுந்ததைப் பொறுக்கித் தின்றார்கள்; நான் எப்படிச் செய்தேனோ, அப்படியே தேவன் எனக்கும் செய்து சரிக்கட்டினார் என்றான். அவனை எருசலேமுக்குக் கொண்டுபோனார்கள்; அங்கே அவன் செத்துப்போனா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எப்பிராயீம் கோத்திரத்தார் கேசேரிலே குடியிருந்த கானானியரையும் துரத்திவிடவில்லை; ஆகையால் கானானியர் கேசேரில் அவர்கள் நடுவே குடியிருந்தா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எப்பிராயீம் கோத்திரத்தார் கேசேரிலே குடியிருந்த கானானியரையும் துரத்திவிடவில்லை; ஆகையால் கானானியர் கேசேரில் அவர்கள் நடுவே குடியிருந்தா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செபுலோன் கோத்திரத்தார் கித்ரோனின் குடிகளையும், நாகலோலின் குடிகளையும் துரத்திவிடவில்லை, ஆகையால் கானானியர் அவர்கள் நடுவே குடியிருந்து, பகுதி கட்டுகிறவர்களானா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செபுலோன் கோத்திரத்தார் கித்ரோனின் குடிகளையும், நாகலோலின் குடிகளையும் துரத்திவிடவில்லை, ஆகையால் கானானியர் அவர்கள் நடுவே குடியிருந்து, பகுதி கட்டுகிறவர்களானா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யூதாவின் புத்திரர் எருசலேமின்மேல் யுத்தம்பண்ணி, அதைப்பிடித்து, அதிலுள்ளவர்களைப் பட்டயக் கருக்கினால் வெட்டிப், பட்டணத்தை அக்கினிக்கு இரையாக்கிவிட்டா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யூதாவின் புத்திரர் எருசலேமின்மேல் யுத்தம்பண்ணி, அதைப்பிடித்து, அதிலுள்ளவர்களைப் பட்டயக் கருக்கினால் வெட்டிப், பட்டணத்தை அக்கினிக்கு இரையாக்கிவிட்டா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மோசே சொன்னபடியே, எபிரோனைக் காலேபுக்குக் கொடுத்தார்கள்; அவன் அதிலிருந்த ஏனாக்கின் மூன்று குமாரரையும் துரத்திவிட்டா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ஆசேர் கோத்திரத்தார் அக்கோவின் குடிகளையும், சீதோனின் குடிகளையும், அக்லாப், அக்சீப், எல்பா, ஆப்பீக், சேகோப் பட்டணங்களின் குடிகளையும் துரத்திவிடவில்லை.]]></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ஆசேர் கோத்திரத்தார் அக்கோவின் குடிகளையும், சீதோனின் குடிகளையும், அக்லாப், அக்சீப், எல்பா, ஆப்பீக், சேகோப் பட்டணங்களின் குடிகளையும் துரத்திவிடவில்லை.]]></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பின்பு யூதாவின் புத்திரர் மலைத்தேசத்திலேயும், தெற்கேயும், பள்ளத்தாக்குகளிலேயும் குடியிருக்கிற கானானியரோடு யுத்தம்பண்ணப் புறப்பட்டுப்போனார்க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பின்பு யூதாவின் புத்திரர் மலைத்தேசத்திலேயும், தெற்கேயும், பள்ளத்தாக்குகளிலேயும் குடியிருக்கிற கானானியரோடு யுத்தம்பண்ணப் புறப்பட்டுப்போனார்கள்.]]></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டியே யூதா கோத்திரத்தார் எபிரோனிலே குடியிருக்கிற கானானியருக்கு விரோதமாய்ப் போய், சேசாய், அகீமான், தல்மாய் என்பவர்களை வெட்டிப்போட்டார்கள். முற்காலத்தில் அந்த எபிரோனுக்கு கீரியாத் அர்பா என்று பேர்.]]></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டியே யூதா கோத்திரத்தார் எபிரோனிலே குடியிருக்கிற கானானியருக்கு விரோதமாய்ப் போய், சேசாய், அகீமான், தல்மாய் என்பவர்களை வெட்டிப்போட்டார்கள். முற்காலத்தில் அந்த எபிரோனுக்கு கீரியாத் அர்பா என்று பேர்.]]></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ங்கேயிருந்து தெபீரின் குடிகளுக்கு விரோதமாகப் போனார்கள்; முற்காலத்தில் தெபீருக்கு கீரியாத்செப்பேர் என்று பேர்.]]></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ங்கேயிருந்து தெபீரின் குடிகளுக்கு விரோதமாகப் போனார்கள்; முற்காலத்தில் தெபீருக்கு கீரியாத்செப்பேர் என்று பேர்.]]></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சேரியர் தேசத்தின் குடிகளாகிய கானானியரின் நடுவே குடியிருந்தார்கள்; அவர்களை அவர்கள் துரத்திவிடவில்லை.]]></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சேரியர் தேசத்தின் குடிகளாகிய கானானியரின் நடுவே குடியிருந்தார்கள்; அவர்களை அவர்கள் துரத்திவிடவில்லை.]]></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பென்யமீன் புத்திரர் எருசலேமிலே குடியிருந்த எபூசியரையும் துரத்திவிடவில்லை; ஆகையால் எபூசியர் இந்நாள் மட்டும் பென்யமீன் புத்திரரோடேகூட எருசலேமில் குடியிருக்கிறா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து காலேப்: கீரியாத்செப்பேரை சங்காரம்பண்ணிப் பிடிக்கிறவனுக்கு என் குமாரத்தியாகிய அக்சாளை விவாகம் பண்ணிக்கொடுப்பேன் என்றா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து காலேப்: கீரியாத்செப்பேரை சங்காரம்பண்ணிப் பிடிக்கிறவனுக்கு என் குமாரத்தியாகிய அக்சாளை விவாகம் பண்ணிக்கொடுப்பேன் என்றா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து காலேபுடைய தம்பியாகிய கேனாசின் குமாரன் ஒத்னியேல் அதைப் பிடித்தான்; ஆகையால் தன் குமாரத்தியாகிய அக்சாளை அவனுக்கு விவாகம் பண்ணிக்கொடுத்தா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து காலேபுடைய தம்பியாகிய கேனாசின் குமாரன் ஒத்னியேல் அதைப் பிடித்தான்; ஆகையால் தன் குமாரத்தியாகிய அக்சாளை அவனுக்கு விவாகம் பண்ணிக்கொடுத்தா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ள் புறப்படுகையில், என் தகப்பனிடத்தில் ஒரு வயல்வெளியைக் கேட்கவேண்டும் என்று அவனிடத்தில் உத்தரவு பெற்றுக்கொண்டு, கழுதையின்மேலிருந்து இறங்கினாள்; காலேப் அவளை நோக்கி: உனக்கு என்ன வேண்டும் என்றா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ள் புறப்படுகையில், என் தகப்பனிடத்தில் ஒரு வயல்வெளியைக் கேட்கவேண்டும் என்று அவனிடத்தில் உத்தரவு பெற்றுக்கொண்டு, கழுதையின்மேலிருந்து இறங்கினாள்; காலேப் அவளை நோக்கி: உனக்கு என்ன வேண்டும் என்றா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து அவள்: எனக்கு ஒரு ஆசீர்வாதம் தரவேண்டும்; வறட்சியான நிலத்தை எனக்குத் தந்தீர்; நீர்ப்பாய்ச்சலான நிலங்களையும் எனக்கு தரவேண்டும் என்றாள்; அப்பொழுது காலேப் மேற்புறத்திலும் கீழ்ப்புறத்திலும் அவளுக்கு நீர்ப்பாய்ச்சலான நிலங்களைக் கொடுத்தா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து அவள்: எனக்கு ஒரு ஆசீர்வாதம் தரவேண்டும்; வறட்சியான நிலத்தை எனக்குத் தந்தீர்; நீர்ப்பாய்ச்சலான நிலங்களையும் எனக்கு தரவேண்டும் என்றாள்; அப்பொழுது காலேப் மேற்புறத்திலும் கீழ்ப்புறத்திலும் அவளுக்கு நீர்ப்பாய்ச்சலான நிலங்களைக் கொடுத்தா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நப்தலி கோத்திரத்தார் பெத்ஷிமேசின் குடிகளையும் பெத்தானாத்தின குடிகளையும் துரத்திவிடாமல், தேசத்தின் குடிகளாகிய கானானியரின் நடுவே குடியிருந்தார்கள்; பெத்ஷிமேஸ், பெத்தானாத் பட்டணங்களின் குடிகள் அவர்களுக்குப் பகுதிகட்டுகிறவர்களானா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நப்தலி கோத்திரத்தார் பெத்ஷிமேசின் குடிகளையும் பெத்தானாத்தின குடிகளையும் துரத்திவிடாமல், தேசத்தின் குடிகளாகிய கானானியரின் நடுவே குடியிருந்தார்கள்; பெத்ஷிமேஸ், பெத்தானாத் பட்டணங்களின் குடிகள் அவர்களுக்குப் பகுதிகட்டுகிறவர்களானா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பென்யமீன் புத்திரர் எருசலேமிலே குடியிருந்த எபூசியரையும் துரத்திவிடவில்லை; ஆகையால் எபூசியர் இந்நாள் மட்டும் பென்யமீன் புத்திரரோடேகூட எருசலேமில் குடியிருக்கிறா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நப்தலி கோத்திரத்தார் பெத்ஷிமேசின் குடிகளையும் பெத்தானாத்தின குடிகளையும் துரத்திவிடாமல், தேசத்தின் குடிகளாகிய கானானியரின் நடுவே குடியிருந்தார்கள்; பெத்ஷிமேஸ், பெத்தானாத் பட்டணங்களின் குடிகள் அவர்களுக்குப் பகுதிகட்டுகிறவர்களானார்கள்.]]></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மோசேயின் மாமனாகிய கேனியனின் புத்திரரும் யூதாவின் புத்திரரோடேகூடப் பேரீச்சமரங்களின் பட்டணத்திலிருந்து ஆராத்திற்குத் தெற்கேயிருக்கிற யூதாவின் வனாந்தரத்திற்கு வந்து, ஜனங்களோடே குடியேறினார்கள்.]]></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மோசேயின் மாமனாகிய கேனியனின் புத்திரரும் யூதாவின் புத்திரரோடேகூடப் பேரீச்சமரங்களின் பட்டணத்திலிருந்து ஆராத்திற்குத் தெற்கேயிருக்கிற யூதாவின் வனாந்தரத்திற்கு வந்து, ஜனங்களோடே குடியேறினார்கள்.]]></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மோசேயின் மாமனாகிய கேனியனின் புத்திரரும் யூதாவின் புத்திரரோடேகூடப் பேரீச்சமரங்களின் பட்டணத்திலிருந்து ஆராத்திற்குத் தெற்கேயிருக்கிற யூதாவின் வனாந்தரத்திற்கு வந்து, ஜனங்களோடே குடியேறினார்க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எமோரியர் தாண் புத்திரரைப் பள்ளத்தாக்கில் இறங்கவொட்டாமல், மலைத்தேசத்திற்குப் போகும்படி நெருக்கினார்கள்.]]></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எமோரியர் தாண் புத்திரரைப் பள்ளத்தாக்கில் இறங்கவொட்டாமல், மலைத்தேசத்திற்குப் போகும்படி நெருக்கினார்கள்.]]></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யூதா தன் சகோதரனாகிய சிமியோனோடுங்கூடப் போனான், அவர்கள் சேப்பாத்தில் குடியிருக்கிற கானானியரை முறிய அடித்து, அதைச் சங்காரம் பண்ணி, அந்தப் பட்டணத்திற்கு ஒர்மா என்று பேரிட்டார்கள்.]]></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யூதா தன் சகோதரனாகிய சிமியோனோடுங்கூடப் போனான், அவர்கள் சேப்பாத்தில் குடியிருக்கிற கானானியரை முறிய அடித்து, அதைச் சங்காரம் பண்ணி, அந்தப் பட்டணத்திற்கு ஒர்மா என்று பேரிட்டார்கள்.]]></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எமோரியர் ஏரேஸ் மலைகளிலும் ஆயலோனிலும் சால்பீமிலும் குடியிருக்கவேண்டும் என்று இருந்தார்கள்; ஆனாலும் யோசேப்பின் குடும்பத்தாரின் கை பலத்தபடியினால், அவர்களுக்குப் பகுதிகட்டுகிறவர்களானார்கள்.]]></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எமோரியர் ஏரேஸ் மலைகளிலும் ஆயலோனிலும் சால்பீமிலும் குடியிருக்கவேண்டும் என்று இருந்தார்கள்; ஆனாலும் யோசேப்பின் குடும்பத்தாரின் கை பலத்தபடியினால், அவர்களுக்குப் பகுதிகட்டுகிறவர்களானா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யோசேப்பின் குடும்பத்தாரும் பெத்தேலுக்கு விரோதமாய்ப் போனார்கள்; கர்த்தர் அவர்களோடேகூட இருந்தார்.]]></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யூதா காசாவையும் அதின் எல்லையையும், அஸ்கலோனையும் அதின் எல்லையையும், எக்ரோனையும் அதின் எல்லையையும் பிடித்தான்.]]></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யூதா காசாவையும் அதின் எல்லையையும், அஸ்கலோனையும் அதின் எல்லையையும், எக்ரோனையும் அதின் எல்லையையும் பிடித்தான்.]]></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எமோரியரின் எல்லை அக்கராபீமுக்குப் போகிற மேடுதொடங்கி அதற்கு அப்புறமும் போயிற்று.]]></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யோசேப்பின் புத்திரர் பெத்தேலை வேவுபார்க்க ஆட்களை அனுப்பினார்கள்; முன்னே அந்தப் பட்டணத்திற்கு லூஸ் என்று பே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ந்த வேவுகாரர் பட்டணத்திலிருந்து புறப்பட்டு வருகிற ஒரு மனுஷனைக் கண்டு: பட்டணத்திற்குள் பிரவேசிக்கும் வழியை எங்களுக்குக் காண்பி, உனக்குத் தயைசெய்வோம் என்றார்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4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யாயாதிபதிகள்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the entrance into the city, and we will show you merc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when he showed them the entrance into the city, they stroke the city with the edg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word; but they let go the man and all his fami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the man went into the land of the Hittites, and built a city, and called the name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uz: which is the name thereof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Neither did Manasseh drive out the inhabitants of Bethshean and her towns, nor Taanach and 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wns, nor the inhabitants of Dor and her towns, nor the inhabitants of Ibleam and her towns, n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inhabitants of Megiddo and her towns: but the Canaanites would dwell in that l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it came to pass, when Israel was strong, that they put the Canaanites to tribute, and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utterly drive them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the LORD was with Judah; and he drove out the inhabitants of the mountain; but could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Now after the death of Joshua it came to pass, that the children of Israel asked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ying, Who shall go up for us against the Canaanites first, to fight against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the LORD said, Judah shall go up: behold, I have delivered the land into his h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Judah said unto Simeon his brother, Come up with me into my lot, that we may fight again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anaanites; and I likewise will go with you into your lot. So Simeon went with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Judah went up; and the LORD delivered the Canaanites and the Perizzites into their han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slew of them in Bezek ten thousand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they found Adonibezek in Bezek: and they fought against him, and they slew the Canaanite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Perizz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But Adonibezek fled; and they pursued after him, and caught him, and cut off his thumbs and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rive out the inhabitants of the valley, because they had chariots of ir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reat to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Adonibezek said, Threescore and ten kings, having their thumbs and their great toes cut of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athered their food under my table: as I have done, so God has requited me. And they brought him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usalem, and there he di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Neither did Ephraim drive out the Canaanites that dwelt in Gezer; but the Canaanites dwelt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ezer among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Neither did Zebulun drive out the inhabitants of Kitron, nor the inhabitants of Nahalol; but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naanites dwelt among them, and became tributar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Now the children of Judah had fought against Jerusalem, and had taken it, and smitten it with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dge of the sword, and set the city on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they gave Hebron unto Caleb, as Moses said: and he expelled thence the three sons of Ana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Neither did Asher drive out the inhabitants of Accho, nor the inhabitants of Zidon, nor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hlab, nor of Achzib, nor of Helbah, nor of Aphik, nor of Reho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afterward the children of Judah went down to fight against the Canaanites, that dwelt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untain, and in the south, and in the vall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Judah went against the Canaanites that dwelt in Hebron: (now the name of Hebron before w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rjatharba:) and they slew Sheshai, and Ahiman, and Talma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from thence he went against the inhabitants of Debir: and the name of Debir before w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rjathsep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But the Asherites dwelt among the Canaanites, the inhabitants of the land: for they did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rive them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the children of Benjamin did not drive out the Jebusites that inhabited Jerusalem; but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Caleb said, He that strikes Kirjathsepher, and takes it, to him will I give Achsah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ughter to w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Othniel the son of Kenaz, Caleb's younger brother, took it: and he gave him Achsah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ughter to w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it came to pass, when she came to him, that she moved him to ask of her father a fiel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e lighted from off her ass; and Caleb said unto her, What will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she said unto him, Give me a blessing: for you have given me a south land; give me als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rings of water. And Caleb gave her the upper springs and the nether sp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Neither did Naphtali drive out the inhabitants of Bethshemesh, nor the inhabitants of Bethan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ut he dwelt among the Canaanites, the inhabitants of the land: nevertheless the inhabitant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busites dwell with the children of Benjamin in Jerusalem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thshemesh and of Bethanath became tributaries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the children of the Kenite, Moses' father in law, went up out of the city of palm trees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hildren of Judah into the wilderness of Judah, which lies in the south of Arad; and they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dwelt among the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And the Amorites forced the children of Dan into the mountain: for they would not suffer them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e down to the vall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Judah went with Simeon his brother, and they slew the Canaanites that inhabited Zephath,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tterly destroyed it. And the name of the city was called Horm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But the Amorites would dwell in mount Heres in Aijalon, and in Shaalbim: yet the hand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Joseph prevailed, so that they became tributar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the house of Joseph, they also went up against Bethel: and the LORD was with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lso Judah took Gaza with the coast thereof, and Askelon with the coast thereof, and Ekron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oast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And the coast of the Amorites was from the going up to Akrabbim, from the rock, and upwa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the house of Joseph sent to search out Bethel. (Now the name of the city before was Luz.)]]></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the spies saw a man come forth out of the city, and they said unto him, Show us, we pr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2026-06-03T12:35:36Z</dcterms:created>
  <dcterms:modified xsi:type="dcterms:W3CDTF">2026-06-03T12:35:36Z</dcterms:modified>
  <dc:title>நியாயாதிபதிகள்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