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்ப்பணித்தேன் (நான்) அர்ப்பணித்தேன்
ஆவி ஆத்துமா சரீரம் அர்ப்பணித்தேன் – எ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என்னை முழுவதும் 
அர்ப்பணித்தேன் ஐயா
உயிரோடிருக்கும் நாளெல்லாம் 
உமக்குச் சொந்தமை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ள்ளம் உடல் எல்லாமே 
உமக்குத் தந்தேனையா
கள்ளம் கபடு இல்லாமல் 
காத்துக் கொள்ளுமையா – ஒரு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்ப்பணித்தேன் (நான்) அர்ப்பணித்தேன்
ஆவி ஆத்துமா சரீரம் அர்ப்பணித்தேன் – எ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உலகப்பெருமை சிற்றின்பம் 
உதறிவிட்டேனையா
கசப்பு வெறுப்பு காயங்கள் 
கடந்து போனதைய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்ப்பணித்தேன் (நான்) அர்ப்பணித்தேன்
ஆவி ஆத்துமா சரீரம் அர்ப்பணித்தேன் – எ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க்குவாதம் பொறாமைகள் 
தூக்கி எறிந்தேன் நான்
ஆண்டவர் இயேசுவை ஆடையாய் 
அணிந்து கொண்டேன் நா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்ப்பணித்தேன் (நான்) அர்ப்பணித்தேன்
ஆவி ஆத்துமா சரீரம் அர்ப்பணித்தேன் – எ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க்காய் வாழும் வைராக்கியம் 
உள்ளத்தில் வந்ததையா
எனக்காய் வாழும் எண்ணங்கள் 
என்றோ மடிந்ததையா (செத்ததையா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2026-06-15T12:10:38Z</dcterms:created>
  <dcterms:modified xsi:type="dcterms:W3CDTF">2026-06-15T12:10:38Z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