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மனுஷன் யோவாபை நோக்கி: என் கைகளில் ஆயிரம் வெள்ளிக்காசு நிறுத்துக் கொடுக்கப்பட்டாலும், நான் ராஜாவுடைய குமாரன்மேல் என் கையை நீட்டமாட்டேன்; பிள்ளையாண்டானாகிய அப்சலோமை நீங்கள் அவரவர் காப்பாற்றுங்கள் என்று ராஜா உமக்கும் அபிசாய்க்கும் ஈத்தாய்க்கும் எங்கள் காதுகள்கேட்கக் கட்டளையிட்டார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மனுஷன் யோவாபை நோக்கி: என் கைகளில் ஆயிரம் வெள்ளிக்காசு நிறுத்துக் கொடுக்கப்பட்டாலும், நான் ராஜாவுடைய குமாரன்மேல் என் கையை நீட்டமாட்டேன்; பிள்ளையாண்டானாகிய அப்சலோமை நீங்கள் அவரவர் காப்பாற்றுங்கள் என்று ராஜா உமக்கும் அபிசாய்க்கும் ஈத்தாய்க்கும் எங்கள் காதுகள்கேட்கக் கட்டளையிட்டார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வுக்கு ஒரு காரியமும் மறைவாயிருக்கமட்டாது, ஆதலால் நான் அதைச் செய்வேனாகில், என் பிராணனுக்கே விரோதமாகச் செய்பவனாவேன், நீரும் எனக்கு விரோதமாயிருப்பீர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ாஜாவுக்கு ஒரு காரியமும் மறைவாயிருக்கமட்டாது, ஆதலால் நான் அதைச் செய்வேனாகில், என் பிராணனுக்கே விரோதமாகச் செய்பவனாவேன், நீரும் எனக்கு விரோதமாயிருப்பீ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யோவாப்: நான் இப்படி உன்னோடே பேசி, தாமதிக்கமாட்டேன் என்று சொல்லி, தன் கையிலே மூன்று வல்லயங்களை எடுத்துக்கொண்டு, அப்சலோம் இன்னும் கர்வாலிமரத்தின் நடுவிலே உயிரோடே தொங்குகையில், அவைகளை அவன் நெஞ்சிலே குத்த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யோவாப்: நான் இப்படி உன்னோடே பேசி, தாமதிக்கமாட்டேன் என்று சொல்லி, தன் கையிலே மூன்று வல்லயங்களை எடுத்துக்கொண்டு, அப்சலோம் இன்னும் கர்வாலிமரத்தின் நடுவிலே உயிரோடே தொங்குகையில், அவைகளை அவன் நெஞ்சிலே குத்த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யோவாப்: நான் இப்படி உன்னோடே பேசி, தாமதிக்கமாட்டேன் என்று சொல்லி, தன் கையிலே மூன்று வல்லயங்களை எடுத்துக்கொண்டு, அப்சலோம் இன்னும் கர்வாலிமரத்தின் நடுவிலே உயிரோடே தொங்குகையில், அவைகளை அவன் நெஞ்சிலே குத்த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யோவாபின் ஆயுததாரிகளாகிய பத்து சேவகர் அப்சலோமைச் சூழ்ந்து அவனை அடித்துக் கொன்றுபோ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ோவாப் எக்காளம்ஊதி ஜனங்களை நிறுத்திப்போட்டபடியினால், ஜனங்கள் இஸ்ரவேலைப் பின்தொடருகிறதை விட்டுத் திரும்ப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ோவாப் எக்காளம்ஊதி ஜனங்களை நிறுத்திப்போட்டபடியினால், ஜனங்கள் இஸ்ரவேலைப் பின்தொடருகிறதை விட்டுத் திரும்ப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சலோம் தாவீதின் சேவகருக்கு எதிர்ப்பட்டான்; அப்சலோம் கோவேறு கழுதையின்மேல் ஏறிவரும்போது, அந்தக் கோவேறு கழுதை சன்னல் பின்னலான ஒரு பெரிய கர்வாலிமரத்தின் கீழவந்ததினால், அவனுடைய தலை கர்வாலிமரத்தில் மாட்டிக்கொண்டு, அவன் வானத்துக்கும் பூமிக்கும் நடுவே தொங்கினான்; அவன் ஏறியிருந்த கோவேறு கழுதை அப்பாலே போ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ப்சலோமை எடுத்து, அவனைக் காட்டிலுள்ள ஒரு பெரிய குழியிலே போட்டு, அவன்மேல் மகா பெரியகற்குவியலைக் குவித்தார்கள்; இஸ்ரவேலர் எல்லாரும் அவரவர் தங்கள் கூடாரங்களுக்கு ஓடிப்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ப்சலோமை எடுத்து, அவனைக் காட்டிலுள்ள ஒரு பெரிய குழியிலே போட்டு, அவன்மேல் மகா பெரியகற்குவியலைக் குவித்தார்கள்; இஸ்ரவேலர் எல்லாரும் அவரவர் தங்கள் கூடாரங்களுக்கு ஓடிப்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சலோம் உயிரோடே இருக்கையில் என் பேரை நினைக்கப்பண்ணும்படியாக எனக்குக் குமாரன் இல்லை என்று சொல்லி, ராஜாவின் பள்ளத்தாக்கிலே தனக்கென்று ஒரு தூணை நிறுத்தி அந்தத் தூணுக்குத் தன் பேரைத் தரித்திருந்தான்; அது இந்நாள்வரைக்கும் அப்சலோமின் அடையாளம் என்று சொல்ல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சலோம் உயிரோடே இருக்கையில் என் பேரை நினைக்கப்பண்ணும்படியாக எனக்குக் குமாரன் இல்லை என்று சொல்லி, ராஜாவின் பள்ளத்தாக்கிலே தனக்கென்று ஒரு தூணை நிறுத்தி அந்தத் தூணுக்குத் தன் பேரைத் தரித்திருந்தான்; அது இந்நாள்வரைக்கும் அப்சலோமின் அடையாளம் என்று சொல்லப்ப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சலோம் உயிரோடே இருக்கையில் என் பேரை நினைக்கப்பண்ணும்படியாக எனக்குக் குமாரன் இல்லை என்று சொல்லி, ராஜாவின் பள்ளத்தாக்கிலே தனக்கென்று ஒரு தூணை நிறுத்தி அந்தத் தூணுக்குத் தன் பேரைத் தரித்திருந்தான்; அது இந்நாள்வரைக்கும் அப்சலோமின் அடையாளம் என்று சொல்லப்ப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தோக்கின் குமாரனாகிய அகிமாஸ்: கர்த்தர் ராஜாவை அவர் சத்துருக்களின் கைக்கு நீங்கலாக்கி நியாயஞ்செய்தார் என்னும் செய்தியை அவருக்குக் கொண்டுபோக, நான் ஓடட்டுமே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தோக்கின் குமாரனாகிய அகிமாஸ்: கர்த்தர் ராஜாவை அவர் சத்துருக்களின் கைக்கு நீங்கலாக்கி நியாயஞ்செய்தார் என்னும் செய்தியை அவருக்குக் கொண்டுபோக, நான் ஓடட்டுமே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் அவனை நோக்கி: இன்றையதினம் நீ செய்தியைக் கொண்டுபோகக் கூடாது; இன்னொருநாளிலே நீ செய்தியைக் கொண்டுபோகலாம்; ராஜாவின் குமாரன் செத்தபடியினால், இன்றைக்கு நீ செய்தியைக் கொண்டுபோகவேண்டாம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் அவனை நோக்கி: இன்றையதினம் நீ செய்தியைக் கொண்டுபோகக் கூடாது; இன்னொருநாளிலே நீ செய்தியைக் கொண்டுபோகலாம்; ராஜாவின் குமாரன் செத்தபடியினால், இன்றைக்கு நீ செய்தியைக் கொண்டுபோகவேண்டாம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வாப் கூஷியை நோக்கி: நீ போய் கண்டதை ராஜாவுக்கு அறிவி என்றான்; கூஷி யோவாபை வணங்கி ஓட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சலோம் தாவீதின் சேவகருக்கு எதிர்ப்பட்டான்; அப்சலோம் கோவேறு கழுதையின்மேல் ஏறிவரும்போது, அந்தக் கோவேறு கழுதை சன்னல் பின்னலான ஒரு பெரிய கர்வாலிமரத்தின் கீழவந்ததினால், அவனுடைய தலை கர்வாலிமரத்தில் மாட்டிக்கொண்டு, அவன் வானத்துக்கும் பூமிக்கும் நடுவே தொங்கினான்; அவன் ஏறியிருந்த கோவேறு கழுதை அப்பாலே போ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வாப் கூஷியை நோக்கி: நீ போய் கண்டதை ராஜாவுக்கு அறிவி என்றான்; கூஷி யோவாபை வணங்கி ஓட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வாப் கூஷியை நோக்கி: நீ போய் கண்டதை ராஜாவுக்கு அறிவி என்றான்; கூஷி யோவாபை வணங்கி ஓட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னோடிருந்த ஜனங்களை இலக்கம் பார்த்து, அவர்கள்மேல் ஆயிரத்துக்கு அதிபதிகளையும், நூற்றுக்கு அதிபதிகளையும் வை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னோடிருந்த ஜனங்களை இலக்கம் பார்த்து, அவர்கள்மேல் ஆயிரத்துக்கு அதிபதிகளையும், நூற்றுக்கு அதிபதிகளையும் வை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தாவீது ஜனங்களில் மூன்றில் ஒரு பங்கை யோவாபின் வசமாகவும், மூன்றில் ஒரு பங்கைச் செருயாவின் குமாரனும் யோவாபின் சகோதரனுமான அபிசாயின் வசமாகவும், மூன்றில் ஒரு பங்கைக் கித்தியனாகிய ஈத்தாயின் வசமாகவும் அனுப்பி: நானும் உங்களோடேகூடப் புறப்பட்டு வருவேன் என்று ராஜா ஜனங்களிடத்தில்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தாவீது ஜனங்களில் மூன்றில் ஒரு பங்கை யோவாபின் வசமாகவும், மூன்றில் ஒரு பங்கைச் செருயாவின் குமாரனும் யோவாபின் சகோதரனுமான அபிசாயின் வசமாகவும், மூன்றில் ஒரு பங்கைக் கித்தியனாகிய ஈத்தாயின் வசமாகவும் அனுப்பி: நானும் உங்களோடேகூடப் புறப்பட்டு வருவேன் என்று ராஜா ஜனங்களிடத்தில்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தாவீது ஜனங்களில் மூன்றில் ஒரு பங்கை யோவாபின் வசமாகவும், மூன்றில் ஒரு பங்கைச் செருயாவின் குமாரனும் யோவாபின் சகோதரனுமான அபிசாயின் வசமாகவும், மூன்றில் ஒரு பங்கைக் கித்தியனாகிய ஈத்தாயின் வசமாகவும் அனுப்பி: நானும் உங்களோடேகூடப் புறப்பட்டு வருவேன் என்று ராஜா ஜனங்களிடத்தில்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ோ: நீர் புறப்படவேண்டாம்; நாங்கள் முறிந்தோடிப்போனாலும், அவர்கள் எங்கள் காரியத்தை ஒருபொருட்டாக எண்ணமாட்டார்கள்; எங்களில் பாதிப்பேர் செத்துப்போனாலும், எங்கள் காரியத்தைப்பற்றிக் கவலைப்படமாட்டார்கள்; நீரோ, எங்களில் பதினாயிரம்பேருக்குச் சரி; நீர் பட்டணத்தில் இருந்துகொண்டு, எங்களுக்கு உதவிசெய்கிறது எங்களுக்கு நலமாயிருக்க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ோ: நீர் புறப்படவேண்டாம்; நாங்கள் முறிந்தோடிப்போனாலும், அவர்கள் எங்கள் காரியத்தை ஒருபொருட்டாக எண்ணமாட்டார்கள்; எங்களில் பாதிப்பேர் செத்துப்போனாலும், எங்கள் காரியத்தைப்பற்றிக் கவலைப்படமாட்டார்கள்; நீரோ, எங்களில் பதினாயிரம்பேருக்குச் சரி; நீர் பட்டணத்தில் இருந்துகொண்டு, எங்களுக்கு உதவிசெய்கிறது எங்களுக்கு நலமாயிருக்கு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ோ: நீர் புறப்படவேண்டாம்; நாங்கள் முறிந்தோடிப்போனாலும், அவர்கள் எங்கள் காரியத்தை ஒருபொருட்டாக எண்ணமாட்டார்கள்; எங்களில் பாதிப்பேர் செத்துப்போனாலும், எங்கள் காரியத்தைப்பற்றிக் கவலைப்படமாட்டார்கள்; நீரோ, எங்களில் பதினாயிரம்பேருக்குச் சரி; நீர் பட்டணத்தில் இருந்துகொண்டு, எங்களுக்கு உதவிசெய்கிறது எங்களுக்கு நலமாயிருக்கு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சலோம் தாவீதின் சேவகருக்கு எதிர்ப்பட்டான்; அப்சலோம் கோவேறு கழுதையின்மேல் ஏறிவரும்போது, அந்தக் கோவேறு கழுதை சன்னல் பின்னலான ஒரு பெரிய கர்வாலிமரத்தின் கீழவந்ததினால், அவனுடைய தலை கர்வாலிமரத்தில் மாட்டிக்கொண்டு, அவன் வானத்துக்கும் பூமிக்கும் நடுவே தொங்கினான்; அவன் ஏறியிருந்த கோவேறு கழுதை அப்பாலே போ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ராஜா அவர்களைப்பார்த்து: உங்களுக்கு நலமாய்த் தோன்றுகிறதைச் செய்வேன் என்று சொல்லி, ராஜா ஒலிமுகவாசல் ஓரத்திலே நின்றான்; ஜனங்கள் எல்லாரும் நூறுநூறாகவும், ஆயிரம் ஆயிரமாகவும் புறப்ப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ராஜா அவர்களைப்பார்த்து: உங்களுக்கு நலமாய்த் தோன்றுகிறதைச் செய்வேன் என்று சொல்லி, ராஜா ஒலிமுகவாசல் ஓரத்திலே நின்றான்; ஜனங்கள் எல்லாரும் நூறுநூறாகவும், ஆயிரம் ஆயிரமாகவும் புறப்ப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 யோவாபையும், அபிசாயையும், ஈத்தாயையும் நோக்கி: பிள்ளையாண்டானாகிய அப்சலோமை என்னிமித்தம் மெதுவாய் நடப்பியுங்கள் என்று கட்டளையிட்டான்; இப்படி ராஜா அப்சலோமைக்குறித்து அதிபதிகளுக்கெல்லாம் கட்டளையிட்டதை ஜனங்கள் எல்லாரும் கேட்ட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 யோவாபையும், அபிசாயையும், ஈத்தாயையும் நோக்கி: பிள்ளையாண்டானாகிய அப்சலோமை என்னிமித்தம் மெதுவாய் நடப்பியுங்கள் என்று கட்டளையிட்டான்; இப்படி ராஜா அப்சலோமைக்குறித்து அதிபதிகளுக்கெல்லாம் கட்டளையிட்டதை ஜனங்கள் எல்லாரும் கேட்ட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 யோவாபையும், அபிசாயையும், ஈத்தாயையும் நோக்கி: பிள்ளையாண்டானாகிய அப்சலோமை என்னிமித்தம் மெதுவாய் நடப்பியுங்கள் என்று கட்டளையிட்டான்; இப்படி ராஜா அப்சலோமைக்குறித்து அதிபதிகளுக்கெல்லாம் கட்டளையிட்டதை ஜனங்கள் எல்லாரும் கேட்டிரு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தோக்கின் குமாரனாகிய அகிமாஸ் இன்னும் யோவாபை நோக்கி: எப்படியானாலும் கூஷியின் பிறகாலே நானும் ஓடட்டுமே என்று திரும்பக் கேட்டதற்கு, யோவாப்: என் மகனே, சொல்லும்படிக்கு உனக்கு நல்லசெய்தி இல்லாதிருக்கையில், நீ ஓடவேண்டியது என்ன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தோக்கின் குமாரனாகிய அகிமாஸ் இன்னும் யோவாபை நோக்கி: எப்படியானாலும் கூஷியின் பிறகாலே நானும் ஓடட்டுமே என்று திரும்பக் கேட்டதற்கு, யோவாப்: என் மகனே, சொல்லும்படிக்கு உனக்கு நல்லசெய்தி இல்லாதிருக்கையில், நீ ஓடவேண்டியது என்ன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ஜனங்கள் வெளியே இஸ்ரவேலருக்கு எதிராகப் புறப்பட்டபிற்பாடு, எப்பிராயீம் காட்டிலே யுத்தம் நட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எப்படியானாலும் நான் ஓடுவேன் என்றான்; அப்பொழுது யோவாப்: ஓடு என்றான்; அப்படியே அகிமாஸ் சமனான பூமிவழியாயோடி கூஷிக்கு முந்திக்கொண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எப்படியானாலும் நான் ஓடுவேன் என்றான்; அப்பொழுது யோவாப்: ஓடு என்றான்; அப்படியே அகிமாஸ் சமனான பூமிவழியாயோடி கூஷிக்கு முந்திக்கொண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ஒருவன் கண்டு, யோவாபுக்கு அறிவித்து: இதோ, அப்சலோமை ஒரு கர்வாலிமரத்திலே தொங்கக்கண்ட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இஸ்ரவேல் ஜனங்கள் தாவீதின் சேவகருக்கு முன்பாக முறிய அடிக்கப்பட்டார்கள்; அங்கே அன்றையதினம் இருபதினாயிரம்பேர் மடியத்தக்கதாக பெரிய சங்காரம் உண்டாய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இஸ்ரவேல் ஜனங்கள் தாவீதின் சேவகருக்கு முன்பாக முறிய அடிக்கப்பட்டார்கள்; அங்கே அன்றையதினம் இருபதினாயிரம்பேர் மடியத்தக்கதாக பெரிய சங்காரம் உண்டா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வீது இரண்டு ஒலிமுகக் கெவுனி வாசலுக்கு நடுவாக உட்கார்ந்திருந்தான்; ஜாமங்காக்கிறவன் அலங்கத்திலிருக்கிற கெவுனியின்மேல் நடந்து, தன் கண்களைத் ஏறெடுத்து, ஒரு மனுஷன் தனியே ஓடிவருகிறதைக் கண்ட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வீது இரண்டு ஒலிமுகக் கெவுனி வாசலுக்கு நடுவாக உட்கார்ந்திருந்தான்; ஜாமங்காக்கிறவன் அலங்கத்திலிருக்கிற கெவுனியின்மேல் நடந்து, தன் கண்களைத் ஏறெடுத்து, ஒரு மனுஷன் தனியே ஓடிவருகிறதைக் கண்ட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ுத்தம் அந்த தேசம் எங்கும் பரந்தது; அன்றையதினம் பட்டயம் பட்சித்த ஜனங்களைப்பார்க்கிலும், காடு பட்சித்த ஜனம் அதிக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ூப்பிட்டு ராஜாவுக்கு அறிவித்தான்; அப்பொழுது ராஜா: அவன் ஒருவனாய் வந்தால் அவன் வாயிலே நல்லசெய்தி இருக்கும் என்றான்; அவன் ஓடி கிட்டவரும்போ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ூப்பிட்டு ராஜாவுக்கு அறிவித்தான்; அப்பொழுது ராஜா: அவன் ஒருவனாய் வந்தால் அவன் வாயிலே நல்லசெய்தி இருக்கும் என்றான்; அவன் ஓடி கிட்டவரும்போ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ாமங்காக்கிறவன், வேறொருவன் ஓடிவருகிறதைக் கண்டு: அதோ பின்னொருவன் தனியே ஓடிவருகிறான் என்று வாசல் காக்கிறவனோடே கூப்பிட்டுச்சொன்னான்: அப்பொழுது ராஜா: அவனும் நல்ல செய்தி கொண்டுவருகிறவ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ாமங்காக்கிறவன், வேறொருவன் ஓடிவருகிறதைக் கண்டு: அதோ பின்னொருவன் தனியே ஓடிவருகிறான் என்று வாசல் காக்கிறவனோடே கூப்பிட்டுச்சொன்னான்: அப்பொழுது ராஜா: அவனும் நல்ல செய்தி கொண்டுவருகிறவ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ாமங்காக்கிறவன், வேறொருவன் ஓடிவருகிறதைக் கண்டு: அதோ பின்னொருவன் தனியே ஓடிவருகிறான் என்று வாசல் காக்கிறவனோடே கூப்பிட்டுச்சொன்னான்: அப்பொழுது ராஜா: அவனும் நல்ல செய்தி கொண்டுவருகிறவ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ஒருவன் கண்டு, யோவாபுக்கு அறிவித்து: இதோ, அப்சலோமை ஒரு கர்வாலிமரத்திலே தொங்கக்கண்டே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 ஜாமங்காக்கிறவன் முந்தினவனுடைய ஓட்டம் சாதோக்கின் மகன் அகிமாசுடைய ஓட்டம்போலிக்கிறது என்று எனக்குத் தோன்றுகிறது என்றான்; அப்பொழுது ராஜா: அவன் நல்ல மனுஷன்; அவன் நல்ல செய்தி சொல்ல வருகிறா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 ஜாமங்காக்கிறவன் முந்தினவனுடைய ஓட்டம் சாதோக்கின் மகன் அகிமாசுடைய ஓட்டம்போலிக்கிறது என்று எனக்குத் தோன்றுகிறது என்றான்; அப்பொழுது ராஜா: அவன் நல்ல மனுஷன்; அவன் நல்ல செய்தி சொல்ல வருகிறான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ிமாஸ் வந்து ராஜாவை நோக்கி: சமாதானம் என்று சொல்லி, முகங்குப்புறவிழுந்து, ராஜாவை வணங்கி, ராஜாவாகிய என் ஆண்டவருக்கு விரோதமாய்த் தங்கள் கைகளை எடுத்த மனுஷரை ஒப்புக்கொடுத்திருக்கிற உம்முடைய தேவனாகிய கர்த்தருக்கு ஸ்தோத்திரம் உண்டாவதாக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ிமாஸ் வந்து ராஜாவை நோக்கி: சமாதானம் என்று சொல்லி, முகங்குப்புறவிழுந்து, ராஜாவை வணங்கி, ராஜாவாகிய என் ஆண்டவருக்கு விரோதமாய்த் தங்கள் கைகளை எடுத்த மனுஷரை ஒப்புக்கொடுத்திருக்கிற உம்முடைய தேவனாகிய கர்த்தருக்கு ஸ்தோத்திரம் உண்டாவதாக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ிமாஸ் வந்து ராஜாவை நோக்கி: சமாதானம் என்று சொல்லி, முகங்குப்புறவிழுந்து, ராஜாவை வணங்கி, ராஜாவாகிய என் ஆண்டவருக்கு விரோதமாய்த் தங்கள் கைகளை எடுத்த மனுஷரை ஒப்புக்கொடுத்திருக்கிற உம்முடைய தேவனாகிய கர்த்தருக்கு ஸ்தோத்திரம் உண்டாவதாக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ராஜா: பிள்ளையாண்டானாகிய அப்சலோம் சுகமாயிருக்கிறானா என்று கேட்டதற்கு, அகிமாஸ் யோவாப் ராஜாவின் வேலைக்காரயும் உம்முடைய அடியானையும் அனுப்புகிறபோது, ஒருபெரிய சந்தடியிருந்தது; ஆனாலும் அது இன்னதென்று தெரியா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ராஜா: பிள்ளையாண்டானாகிய அப்சலோம் சுகமாயிருக்கிறானா என்று கேட்டதற்கு, அகிமாஸ் யோவாப் ராஜாவின் வேலைக்காரயும் உம்முடைய அடியானையும் அனுப்புகிறபோது, ஒருபெரிய சந்தடியிருந்தது; ஆனாலும் அது இன்னதென்று தெரியாது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ராஜா: பிள்ளையாண்டானாகிய அப்சலோம் சுகமாயிருக்கிறானா என்று கேட்டதற்கு, அகிமாஸ் யோவாப் ராஜாவின் வேலைக்காரயும் உம்முடைய அடியானையும் அனுப்புகிறபோது, ஒருபெரிய சந்தடியிருந்தது; ஆனாலும் அது இன்னதென்று தெரியாது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ராஜா: நீ அங்கேபோய் நில் என்றான்; அவன் ஒரு பக்கத்தில் போய் நி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கூஷி வந்து: ராஜாவாகிய என் ஆண்டவனே, நற்செய்தி, இன்று கர்த்தர் உமக்கு விரோதமாய் எழும்பின எல்லாரின் கைக்கும் உம்மை நீங்கலாக்கி நியாயஞ்செய்த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ோவாப் தனக்கு அதை அறிவித்தவனை நோக்கி: நீ அதைக் கண்டாயே; பின்னை, ஏன் அவனை அங்கே வெட்டி, தரையிலே தள்ளிப்போடவில்லை? நான் உனக்குப் பத்து வெள்ளிக்காசையும் ஒரு கச்சையையும் கொடுக்கக் கடமையுள்ளவனாயிருப்பேனே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கூஷி வந்து: ராஜாவாகிய என் ஆண்டவனே, நற்செய்தி, இன்று கர்த்தர் உமக்கு விரோதமாய் எழும்பின எல்லாரின் கைக்கும் உம்மை நீங்கலாக்கி நியாயஞ்செய்தார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ராஜா கூஷியைப் பார்த்து: பிள்ளையாண்டானாகிய அப்சலோம் சுகமாயிருக்கிறானா என்று கேட்டதற்கு, கூஷி என்பவன்: அந்தப் பிள்ளையாண்டானுக்கு நடந்ததுபோல ராஜாவாகிய என் ஆண்டவனுடைய சத்துருக்களுக்கும், பொல்லாப்புச் செய்ய உமக்கு விரோதமாய் எழும்புகிற யாவருக்கும் நடக்கக்கடவது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ராஜா கூஷியைப் பார்த்து: பிள்ளையாண்டானாகிய அப்சலோம் சுகமாயிருக்கிறானா என்று கேட்டதற்கு, கூஷி என்பவன்: அந்தப் பிள்ளையாண்டானுக்கு நடந்ததுபோல ராஜாவாகிய என் ஆண்டவனுடைய சத்துருக்களுக்கும், பொல்லாப்புச் செய்ய உமக்கு விரோதமாய் எழும்புகிற யாவருக்கும் நடக்கக்கடவது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ராஜா கூஷியைப் பார்த்து: பிள்ளையாண்டானாகிய அப்சலோம் சுகமாயிருக்கிறானா என்று கேட்டதற்கு, கூஷி என்பவன்: அந்தப் பிள்ளையாண்டானுக்கு நடந்ததுபோல ராஜாவாகிய என் ஆண்டவனுடைய சத்துருக்களுக்கும், பொல்லாப்புச் செய்ய உமக்கு விரோதமாய் எழும்புகிற யாவருக்கும் நடக்கக்கடவது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ராஜா மிகவும் கலங்கி, கெவுனிவாசலின் மேல்வீட்டிற்குள் ஏறிப்போய் அழுதான்; அவன் ஏறிப்போகையில்: என் மகனாகிய அப்சலோமே, என் மகனே, என் மகனாகிய அப்சலோமே, நான் உனக்குப் பதிலாகச் செத்தேனானால் நலமாயிருக்கும்; அப்சலோமே, என் மகனே, என் மகனே, என்று சொல்லி அழு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ராஜா மிகவும் கலங்கி, கெவுனிவாசலின் மேல்வீட்டிற்குள் ஏறிப்போய் அழுதான்; அவன் ஏறிப்போகையில்: என் மகனாகிய அப்சலோமே, என் மகனே, என் மகனாகிய அப்சலோமே, நான் உனக்குப் பதிலாகச் செத்தேனானால் நலமாயிருக்கும்; அப்சலோமே, என் மகனே, என் மகனே, என்று சொல்லி அழு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ராஜா மிகவும் கலங்கி, கெவுனிவாசலின் மேல்வீட்டிற்குள் ஏறிப்போய் அழுதான்; அவன் ஏறிப்போகையில்: என் மகனாகிய அப்சலோமே, என் மகனே, என் மகனாகிய அப்சலோமே, நான் உனக்குப் பதிலாகச் செத்தேனானால் நலமாயிருக்கும்; அப்சலோமே, என் மகனே, என் மகனே, என்று சொல்லி அழு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ோவாப் தனக்கு அதை அறிவித்தவனை நோக்கி: நீ அதைக் கண்டாயே; பின்னை, ஏன் அவனை அங்கே வெட்டி, தரையிலே தள்ளிப்போடவில்லை? நான் உனக்குப் பத்து வெள்ளிக்காசையும் ஒரு கச்சையையும் கொடுக்கக் கடமையுள்ளவனாயிருப்பேனே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மனுஷன் யோவாபை நோக்கி: என் கைகளில் ஆயிரம் வெள்ளிக்காசு நிறுத்துக் கொடுக்கப்பட்டாலும், நான் ராஜாவுடைய குமாரன்மேல் என் கையை நீட்டமாட்டேன்; பிள்ளையாண்டானாகிய அப்சலோமை நீங்கள் அவரவர் காப்பாற்றுங்கள் என்று ராஜா உமக்கும் அபிசாய்க்கும் ஈத்தாய்க்கும் எங்கள் காதுகள்கேட்கக் கட்டளையிட்டார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ട്ടുകയില്ല; അബ്ശാലോംകുമാരനെ ആരും തൊടാതിരിപ്പാൻ സൂക്ഷിച്ചുകൊൾവിൻ എന്നു രാജാവു നിന്ന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ീശായിയോടും ഇത്ഥായിയോടും ഞങ്ങൾ കേൾക്കെയല്ലോ കല്പ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ല്ല, ഞാൻ അവന്റെ പ്രാണനെ ദ്രോഹിച്ചിരുന്നെങ്കിൽ--രാജാവിന്നു ഒന്നും മറവായിരിക്കയില്ലല്ലോ--നീ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ോടു അകന്നു നില്ക്ക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യോവാബ്: ഞാൻ ഇങ്ങനെ നിന്നോടു സംസാരിച്ചു നേരം കളകയില്ല എന്നു പറഞ്ഞു മൂന്നു കുന്തം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 അബ്ശാലോം കരുവേലകത്തിൽ ജീവനോടു തൂങ്ങിക്കിടക്കുമ്പോൾ തന്നേ അവയെ അവന്റെ നെഞ്ചിന്നക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ത്തിക്കട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ോവാബിന്റെ ആയുധവാഹകന്മാരായ പത്തു ബാല്യക്കാർ വളഞ്ഞു നിന്നു അബ്ശാലോമിനെ അടിച്ചു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ിന്നെ യോവാബ് കാഹളം ഊതി; യോവാബ് ജനത്തെ വിലക്കിയതുകൊണ്ടു അവർ യിസ്രായേലിനെ പിന്തുടര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ുമ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ബ്ശാലോം ദാവീദിന്റെ ചേവകർക്കു എതിർപ്പെട്ടു; അബ്ശാലോം കോവർകഴുതപ്പുറത്തു ഓടിച്ചുപോകുമ്പോൾ കോവർകഴു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ബ്ശാലോമിനെ അവർ എടുത്തു വനത്തിൽ ഒരു വലിയ കുഴിയിൽ ഇട്ടു; അവന്റെ മേൽ ഏറ്റവും വലിയോരു കൽക്കൂമ്പ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; യിസ്രായേലൊക്കെയും താന്താന്റെ വീട്ടിലേക്കു 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ബ്ശാലോം ജീവനോടിരുന്ന സമയം: എന്റെ പേർ നിലനിർത്തേണ്ടതിന്നു എനിക്കു മകനില്ലല്ലോ എന്നു പറഞ്ഞ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ൻ താഴ്വരയിലെ തൂൺ എടുത്തു നാട്ടി അതിന്നു തന്റെ പേർ വിളിച്ചിരുന്നു; അതിന്നു ഇന്നു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മിന്റെ ജ്ഞാപക സ്തംഭം എന്നു പറഞ്ഞു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നന്തരം സാദോക്കിന്റെ മകനായ അഹീമാസ്: ഞാൻ ഓടിച്ചെന്നു രാജാവിനോടു, യഹോവ അവന്നുവേണ്ടി ശത്രുക്ക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ികാരം ചെയ്തിരിക്കുന്ന സദ്വർത്തമാനം അറിയ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ോവാബ് അവനോടു: നീ ഇന്നു സദ്വർത്തമാന ദൂതനാകയില്ല; ഇനി ഒരു ദിവസം സദ്വർത്തമാനം കൊണ്ടുപോകാ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കുമാരൻ മരിച്ചിരിക്കകൊണ്ടു നീ ഇന്നു സദ്വർത്തമാന ദൂതനാ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ിന്നെ യോവാബ് കൂശ്യനോടു: നി കണ്ടതു രാജാവിനെ ചെന്നു അറിയിക്ക എന്നു പറഞ്ഞു. കൂശ്യൻ യോവാബിനെ വണങ്ങ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മ്പു തിങ്ങിനില്ക്കുന്ന ഒരു വലിയ കരുവേലകത്തിൻ കീഴെ എത്തി; അവന്റെ തലമുടി കരുവേലകത്തിൽ പിടിപെട്ട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ടി. സാദോക്കിന്റെ മകനായ അഹീമാസ് പിന്നെയും യോവാബിനോടു: ഏതായാലും ഞാനും കൂശ്യന്റെ പിന്നാലെ ഓടട്ടെ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ദാവീദ് തന്നോടുകൂടെയുള്ള ജനത്തെ എണ്ണിനോക്കി; അവർക്കു സഹസ്രാധിപന്മാരെയും ശതാധിപന്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യ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ദാവീദ് ജനത്തിൽ മൂന്നിൽ ഒരു പങ്കു യോവാബിന്റെ കൈക്കീഴും മൂന്നിൽ ഒരു പങ്കു സെരൂയയുടെ മക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വാബിന്റെ സഹോദരനും ആയ അബീശായിയുടെ കൈക്കീഴും മൂന്നിൽ ഒരു പങ്കു ഗിത്യനായ ഇത്ഥായിയുടെ കൈക്കീ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ു: ഞാനും നിങ്ങളോടുകൂടെ വരും എന്നു രാജാവു ജനത്ത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ജനം: നീ വരേണ്ടാ; ഞങ്ങൾ തോറ്റോടി എന്നു വരികിൽ ഞങ്ങളുടെ കാര്യം ആരും ഗണ്യമാക്കുക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ിൽ പാതിപേർ പട്ടുപോയി എന്നുവരികിലും അതാരും ഗണ്യമാക്കുകയില്ല; നീയോ ഞങ്ങളിൽ പതിനായിരം പേ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ുല്യൻ. ആകയാൽ നീ പട്ടണത്തിൽ ഇരുന്നുകൊണ്ടു ഞങ്ങൾക്കു സഹായം ചെയ്യുന്നതു നല്ല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ആകാശത്തിന്നും ഭൂമിക്കും മദ്ധ്യേ തൂങ്ങി; അവന്റെ കീഴിൽനിന്നു കോവർകഴുത 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രാജാവു അവരോടു: നിങ്ങൾക്കു ഉത്തമം എന്നു തോന്നുന്നതു ഞാൻ ചെയ്യാം എന്നു പറഞ്ഞു. പിന്നെ 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ിവാതിൽക്കൽ നിന്നു; ജനമൊക്കെയും നൂറുനൂറായും ആയിരമായിരമായും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ബ്ശാലോംകുമാരനോടു എന്നെ ഓർത്തു കനിവോടെ പെരുമാറുവിൻ എന്നു രാജാവു യോവാബിനോടും അബീശായിയ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ത്ഥായിയോടും കല്പിച്ചു. രാജാവു അധിപതിമാരോടൊക്കെയും അബ്ശാലോമിനെക്കുറിച്ചു കല്പിക്കുമ്പോൾ ജനമെല്ല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യോവാബ്: എന്റെ മകനേ, നീ എന്തിന്നു ഓടുന്നു? നിനക്കു പ്രതിഫലം കിട്ടുകയില്ലല്ലോ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ിന്നെ ജനം പടനിലത്തേക്കു യിസ്രായേലിന്റെ നേരെ പുറപ്പെട്ടു; എഫ്രയീംവനത്തിൽവെച്ചു പടയ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പിന്നെയും: ഏതായാലും ഞാൻ ഓടും എന്നു പറഞ്ഞതിന്നു: എന്നാൽ ഓടിക്കൊൾക എന്നു അവൻ പറഞ്ഞു.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ീമാസ് സമഭൂമിവഴിയായി ഓടി കൂശ്യനെ കടന്ന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ഒരുത്തൻ അതു കണ്ടിട്ടു: അബ്ശാലോം ഒരു കരുവേലകത്തിൽ തൂങ്ങിക്കിടക്കുന്നതു ഞാൻ കണ്ടു എന്നു യോവാബി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ിസ്രായേൽ ജനം ദാവീദിന്റെ ചേവകരോടു തോറ്റു. അന്നു അവിടെ ഒരു മഹാസംഹാരം നടന്നു ഇരുപതിനായിരം 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ന്നാൽ ദാവീദ് രണ്ടു പടിവാതിലിന്നു മദ്ധ്യേ ഇരിക്കയായിരുന്നു. കാവൽക്കാരൻ പടിവാതിലിന്നും മീ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ിലിന്റെ മുകളിൽ കയറി തല ഉയർത്തിനോക്കി ഒരുത്തൻ തനിച്ചു ഓടിവര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ട ആ ദേശത്തെല്ലാടവും പരന്നു; അന്നു വാളിന്നിരയായതിലും അധികം പേർ വനത്തിന്നിരയ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കാവൽക്കാരൻ രാജാവിനോടു വിളിച്ചു അറിയിച്ചു. അവൻ ഏകൻ എങ്കിൽ സദ്വർത്തമാനവും കൊണ്ടാകുന്നു വര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രാജാവ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ൻ നടന്നു അടുത്തു. പിന്നെ കാവൽക്കാരൻ മറ്റൊരുത്തൻ ഓടിവരുന്നതു കണ്ടു; കാവൽക്കാരൻ വാ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ക്കുന്നവനോടു: ഇതാ, പിന്നെയും ഒരു ആൾ തനിച്ചു ഓടി വരുന്നു എന്നു വിളിച്ചു പറഞ്ഞു. അ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ദ്വർത്തമാനദൂതനാകുന്നു എന്നു രാജാവ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ഒന്നാമത്തവന്റെ ഓട്ടം സാദോക്കിന്റെ മകനായ അഹീമാസിന്റെ ഓട്ടം പോലെ എനിക്കു തോന്ന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വൽക്കാരൻ പറഞ്ഞു. അതിന്നു രാജാവു: അവൻ നല്ലവൻ; നല്ലവർത്തമാനം കൊണ്ടുവര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ഹീമാസ് രാജാവിനോടു ശുഭം, ശുഭം എന്നു വിളിച്ചു പറഞ്ഞു രാജാവിന്റെ മുമ്പിൽ സാഷ്ടാംഗം വീണ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സ്കരിച്ചു: യജമാനനായ രാജാവിന്റെ നേരെ കൈ ഓങ്ങിയവരെ ഏല്പിച്ചുതന്ന നിന്റെ ദൈവമായ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ുതിക്കപ്പെട്ടവ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പ്പോൾ രാജാവു അബ്ശാലോംകുമാരൻ സുഖമായിരിക്കുന്നുവോ എന്നു ചോദിച്ചു. അതിന്നു അഹീമാസ്: യോവാബ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്റെ ഭൃത്യനെയും അടിയനെയും അയക്കുമ്പോൾ വലിയോരു കലഹം കണ്ടു; എന്നാൽ അതു എന്തെന്നു ഞാൻ അറിഞ്ഞി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ീ അവിടെ മാറി നിൽക്ക എന്നു രാജാവു പറഞ്ഞു. അവൻ മാറി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ഉടനെ കൂശ്യൻ വന്നു: യജമാനനായ രാജാവിന്നു ഇതാ നല്ല വർത്തമാനം; നിന്നോടു എതിർത്ത എല്ലാവരോടും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ോവാബ് തന്നെ അറിയിച്ചവനോടു: നീ അവനെ കണ്ടിട്ടു അവിടെവെച്ചുതന്നേ വെട്ടിക്കളയാഞ്ഞതു എന്തു?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 നിനക്കുവേണ്ടി പ്രതികാരം ചെയ്തിരിക്കുന്നു എന്നു കൂശ്യ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പ്പോൾ രാജാവു കൂശ്യനോടു: അബ്ശാലോംകുമാരൻ സുഖമായിരിക്കുന്നുവോ എന്നു ചോദിച്ചു. അതിന്നു കൂശ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ജമാനനായ രാജാവിന്റെ ശത്രുക്കളും നിന്നോടു ദോഷം ചെയ്‍വാൻ എഴുന്നേല്ക്കുന്ന എല്ലാവരും ആ കുമാരനെപ്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ഉടനെ രാജാവു നടുങ്ങി പടിപ്പുരമാളികയിൽ കയറി: എന്റെ മകനേ, അബ്ശാലോമേ, എന്റെ മകനേ, എന്റെ മകന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മേ, ഞാൻ നിനക്കു പകരം മരിച്ചെങ്കിൽ കൊള്ളായിരുന്നു; അബ്ശാലോമേ, എന്റെ മകനേ, എന്റെ മകന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പറഞ്ഞു കരഞ്ഞുംകൊണ്ടു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 പത്തു ശേക്കെൽ വെള്ളിയും ഒരു അരക്കച്ചയും തരുമായിരുന്നുവ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യോവാബിനോടു പറഞ്ഞതു: ആയിരം ശേക്കെൽ വെള്ളി എനിക്കു തന്നാലും ഞാൻ രാജകുമാരന്റെ നേരെ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2026-09-07T02:52:32Z</dcterms:created>
  <dcterms:modified xsi:type="dcterms:W3CDTF">2026-09-07T02:52:32Z</dcterms:modified>
  <dc:title>2 ശമൂവേൽ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