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e remember the fish, which we did eat in Egypt freely; the cucumbers, and the melons, and the leeks, and the onions, and the garlick:]]></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e remember the fish, which we did eat in Egypt freely; the cucumbers, and the melons, and the leeks, and the onions, and the garlic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now our soul is dried away: there is nothing at all, beside this manna, before our ey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now our soul is dried away: there is nothing at all, beside this manna, before our ey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manna was as coriander seed, and the colour thereof as the colour of bdelliu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people went about, and gathered it, and ground it in mills, or beat it in a mortar, and baked it in pans, and made cakes of it: and the taste of it was as the taste of fresh oi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people went about, and gathered it, and ground it in mills, or beat it in a mortar, and baked it in pans, and made cakes of it: and the taste of it was as the taste of fresh oi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people went about, and gathered it, and ground it in mills, or beat it in a mortar, and baked it in pans, and made cakes of it: and the taste of it was as the taste of fresh oil.]]></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hen the dew fell upon the camp in the night, the manna fell upon i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Moses heard the people weep throughout their families, every man in the door of his tent: and the anger of the LORD was kindled greatly; Moses also was displeas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complained, it displeased the LORD: and the LORD heard it; and his anger was kindled; and the fire of the LORD burnt among them, and consumed them that were in the uttermost parts of the camp.]]></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Moses heard the people weep throughout their families, every man in the door of his tent: and the anger of the LORD was kindled greatly; Moses also was displeas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said unto the LORD, Wherefore have you afflicted your servant? and wherefore have I not found favour in your sight, that you lay the burden of all this people upon m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said unto the LORD, Wherefore have you afflicted your servant? and wherefore have I not found favour in your sight, that you lay the burden of all this people upon m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ave I conceived all this people? have I begotten them, that you should say unto me, Carry them in your bosom, as a nursing father bears the nursing infant, unto the land which you sware unto their father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ave I conceived all this people? have I begotten them, that you should say unto me, Carry them in your bosom, as a nursing father bears the nursing infant, unto the land which you sware unto their father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ave I conceived all this people? have I begotten them, that you should say unto me, Carry them in your bosom, as a nursing father bears the nursing infant, unto the land which you sware unto their father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ce should I have flesh to give unto all this people? for they weep unto me, saying, Give us flesh, that we may ea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ce should I have flesh to give unto all this people? for they weep unto me, saying, Give us flesh, that we may ea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am not able to bear all this people alone, because it is too heavy for m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f you deal thus with me, kill me, I pray you, instantly, if I have found favour in your sight; and let me not see my wretchednes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complained, it displeased the LORD: and the LORD heard it; and his anger was kindled; and the fire of the LORD burnt among them, and consumed them that were in the uttermost parts of the camp.]]></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f you deal thus with me, kill me, I pray you, instantly, if I have found favour in your sight; and let me not see my wretchednes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Gather unto me seventy men of the elders of Israel, whom you know to be the elders of the people, and officers over them; and bring them unto the tabernacle of the congregation, that they may stand there with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Gather unto me seventy men of the elders of Israel, whom you know to be the elders of the people, and officers over them; and bring them unto the tabernacle of the congregation, that they may stand there with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Gather unto me seventy men of the elders of Israel, whom you know to be the elders of the people, and officers over them; and bring them unto the tabernacle of the congregation, that they may stand there with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will come down and talk with you there: and I will take of the spirit which is upon you, and will put it upon them; and they shall bear the burden of the people with you, that you bear it not yourself alon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will come down and talk with you there: and I will take of the spirit which is upon you, and will put it upon them; and they shall bear the burden of the people with you, that you bear it not yourself alon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y you unto the people, Sanctify yourselves against tomorrow, and all of you shall eat flesh: for all of you have wept in the ears of the LORD, saying, Who shall give us flesh to eat? for it was well with us in Egypt: therefore the LORD will give you flesh, and all of you shall ea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y you unto the people, Sanctify yourselves against tomorrow, and all of you shall eat flesh: for all of you have wept in the ears of the LORD, saying, Who shall give us flesh to eat? for it was well with us in Egypt: therefore the LORD will give you flesh, and all of you shall ea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y you unto the people, Sanctify yourselves against tomorrow, and all of you shall eat flesh: for all of you have wept in the ears of the LORD, saying, Who shall give us flesh to eat? for it was well with us in Egypt: therefore the LORD will give you flesh, and all of you shall ea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ay you unto the people, Sanctify yourselves against tomorrow, and all of you shall eat flesh: for all of you have wept in the ears of the LORD, saying, Who shall give us flesh to eat? for it was well with us in Egypt: therefore the LORD will give you flesh, and all of you shall ea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people complained, it displeased the LORD: and the LORD heard it; and his anger was kindled; and the fire of the LORD burnt among them, and consumed them that were in the uttermost parts of the camp.]]></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of you shall not eat one day, nor two days, nor five days, neither ten days, nor twenty day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even a whole month, until it come out at your nostrils, and it be loathsome unto you: because that all of you have despised the LORD which is among you, and have wept before him, saying, Why came we forth out of Egyp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even a whole month, until it come out at your nostrils, and it be loathsome unto you: because that all of you have despised the LORD which is among you, and have wept before him, saying, Why came we forth out of Egyp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even a whole month, until it come out at your nostrils, and it be loathsome unto you: because that all of you have despised the LORD which is among you, and have wept before him, saying, Why came we forth out of Egyp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Moses said, The people, among whom I am, are six hundred thousand footmen; and you have said, I will give them flesh, that they may eat a whole mont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Moses said, The people, among whom I am, are six hundred thousand footmen; and you have said, I will give them flesh, that they may eat a whole mont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hall the flocks and the herds be slain for them, to suffice them? or shall all the fish of the sea be gathered together for them, to suffice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hall the flocks and the herds be slain for them, to suffice them? or shall all the fish of the sea be gathered together for them, to suffice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aid unto Moses, Is the LORD's hand waxed short? you shall see now whether my word shall come to pass unto you or no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aid unto Moses, Is the LORD's hand waxed short? you shall see now whether my word shall come to pass unto you or no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cried unto Moses; and when Moses prayed unto the LORD, the fire was quench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Moses went out, and told the people the words of the LORD, and gathered the seventy men of the elders of the people, and set them round about the tabernacl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Moses went out, and told the people the words of the LORD, and gathered the seventy men of the elders of the people, and set them round about the tabernacl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LORD came down in a cloud, and spoke unto him, and took of the spirit that was upon him, and gave it unto the seventy elders: and it came to pass, that, when the spirit rested upon them, they prophesied, and did not ceas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LORD came down in a cloud, and spoke unto him, and took of the spirit that was upon him, and gave it unto the seventy elders: and it came to pass, that, when the spirit rested upon them, they prophesied, and did not ceas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LORD came down in a cloud, and spoke unto him, and took of the spirit that was upon him, and gave it unto the seventy elders: and it came to pass, that, when the spirit rested upon them, they prophesied, and did not ceas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re remained two of the men in the camp, the name of the one was Eldad, and the name of the other Medad: and the spirit rested upon them; and they were of them that were written, but went not out unto the tabernacle: and they prophesied in the camp.]]></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re remained two of the men in the camp, the name of the one was Eldad, and the name of the other Medad: and the spirit rested upon them; and they were of them that were written, but went not out unto the tabernacle: and they prophesied in the camp.]]></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re remained two of the men in the camp, the name of the one was Eldad, and the name of the other Medad: and the spirit rested upon them; and they were of them that were written, but went not out unto the tabernacle: and they prophesied in the camp.]]></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re ran a young man, and told Moses, and said, Eldad and Medad do prophesy in the camp.]]></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re ran a young man, and told Moses, and said, Eldad and Medad do prophesy in the camp.]]></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cried unto Moses; and when Moses prayed unto the LORD, the fire was quenche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Joshua the son of Nun, the servant of Moses, one of his young men, answered and said, My lord Moses, forbid the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Joshua the son of Nun, the servant of Moses, one of his young men, answered and said, My lord Moses, forbid them.]]></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im, Envy you for my sake? would God that all the LORD's people were prophets, and that the LORD would put his spirit upon them!]]></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im, Envy you for my sake? would God that all the LORD's people were prophets, and that the LORD would put his spirit upon the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Moses got him into the camp, he and the elders of Israel.]]></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re went forth a wind from the LORD, and brought quails from the sea, and let them fall by the camp, as it were a day's journey on this side, and as it were a day's journey on the other side, round about the camp, and as it were two cubits high upon the face of the eart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re went forth a wind from the LORD, and brought quails from the sea, and let them fall by the camp, as it were a day's journey on this side, and as it were a day's journey on the other side, round about the camp, and as it were two cubits high upon the face of the earth.]]></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re went forth a wind from the LORD, and brought quails from the sea, and let them fall by the camp, as it were a day's journey on this side, and as it were a day's journey on the other side, round about the camp, and as it were two cubits high upon the face of the earth.]]></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eople stood up all that day, and all that night, and all the next day, and they gathered the quails: he that gathered least gathered ten homers: and they spread them all abroad for themselves round about the camp.]]></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eople stood up all that day, and all that night, and all the next day, and they gathered the quails: he that gathered least gathered ten homers: and they spread them all abroad for themselves round about the camp.]]></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called the name of the place Taberah: because the fire of the LORD burnt among the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eople stood up all that day, and all that night, and all the next day, and they gathered the quails: he that gathered least gathered ten homers: and they spread them all abroad for themselves round about the camp.]]></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while the flesh was yet between their teeth, before it was chewed, the wrath of the LORD was kindled against the people, and the LORD stroke the people with a very great plagu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while the flesh was yet between their teeth, before it was chewed, the wrath of the LORD was kindled against the people, and the LORD stroke the people with a very great plagu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he called the name of that place Kibrothhattaavah: because there they buried the people that luste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he called the name of that place Kibrothhattaavah: because there they buried the people that lusted.]]></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people journeyed from Kibrothhattaavah unto Hazeroth; and abode at Hazeroth.]]></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people journeyed from Kibrothhattaavah unto Hazeroth; and abode at Hazerot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mixt multitude that was among them fell a lusting: and the children of Israel also wept again, and said, Who shall give us flesh to ea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mixt multitude that was among them fell a lusting: and the children of Israel also wept again, and said, Who shall give us flesh to ea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5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ம் எகிப்திலே கிரயமில்லாமல் சாப்பிட்ட மச்சங்களையும், வெள்ளரிக்காய்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மட்டிக்காய்களையும், கீரைகளையும், வெண்காயங்களையும், வெள்ளைப்பூண்டுகளையும் நினை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ப்பொழுது நம்முடைய உள்ளம் வாடிப்போகிறது; இந்த மன்னாவைத்தவிர, நம்முடைய கண்களு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ன்றும் இல்லையே என்று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த மன்னா கொத்துமல்லி விதையம்மாத்திரமும், அதின் நிறம் முத்துப்போலவு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ஜனங்கள் போய் அதைப் பொறுக்கிக்கொண்டுவந்து, ஏந்திரங்களில் அரைத்தாவது உரல்களில் இடித்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களில் சமைப்பார்கள்; அதை அப்பங்களுமாகச் சுடுவார்கள்; அதின் ருசி புது ஒலிவ எண்ணெ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சிபோலி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ரவிலே பாளயத்தின்மேல் பனிபெய்யும்போது, மன்னாவும் அதின்மேல் வி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ந்தந்த வம்சங்களைச் சேர்ந்த ஜனங்கள் தங்கள் தங்கள் கூடாரவாசலில் நின்று அழுகிறதை மோசே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ஜனங்கள் முறையிட்டுக்கொண்டிருந்தார்கள்; அது கர்த்தருடைய செவிகளில் பொல்லாப்பா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மிகவும் கோபம் மூண்டது; மோசேயின் பார்வைக்கும் அது பொல்லாப்பா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மோசே கர்த்தரை நோக்கி: நீர் இந்த ஜனங்கள் எல்லாருடைய பாரத்தையும் என்மேல் சுமத்தி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அடியானுக்கு உபத்திரவம் வரப்பண்ணினதென்ன? உம்முடைய கண்களில் எனக்குக் கிருபை கிடையாதே போன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வர்களுடைய பிதாக்களுக்கு நான் ஆணையிட்டுக்கொடுத்த தேசத்துக்கு நீ இவர்களை முலையுண்கிற பாலக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ப்பன் சுமந்துகொண்டுபோவதுபோல, உன் மார்பிலே அணைத்துக்கொண்டுபோ என்று நீர் என்னோடே சொல்லும்படி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யெல்லாம் கர்ப்பந்தரித்தேனோ? இவர்களைப் பெற்ற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ந்த ஜனங்கள் எல்லாருக்கும் கொடுக்கிறதற்கு எனக்கு இறைச்சி எங்கேயிருந்து வரும்? எனக்கு இறைச்சி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என்னைப் பார்த்து அழு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ந்த ஜனங்களெல்லாரையும் நான் ஒருவனாய்த் தாங்கக் கூடாது; எனக்கு இது மிஞ்சின பார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ம்முடைய கண்களிலே எனக்குக் கிருபை கிடைத்ததானால், இப்படி எனக்குச் செய்யாமல், என் உபத்திர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தைக் கேட்டபோது, அவருடைய கோபம் மூண்டது; கர்த்தருடைய அக்கினி அவர்களுக்குள்ளே பற்றி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காணாதபடிக்கு இப்பொழுதே என்னைக் கொன்றுபோடும் என்று வேண்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கர்த்தர் மோசேயை நோக்கி: இஸ்ரவேல் ஜனங்களுக்கு மூப்பரும் தலைவருமானவர்கள் இன்னா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அறிந்திருக்கிறாயே, அந்த மூப்பரில் எழுபதுபேரைக் கூட்டி, அவர்களை ஆசரிப்புக் கூடாரத்தி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உன்னோடேகூட வந்து நிற்கும்படி 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நான் இறங்கிவந்து அங்கே உன்னோடே பேசி, நீ ஒருவன் மாத்திரம் ஜனங்களின் பார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காமல், உன்னோடேகூட அவர்களும் அதைச் சுமப்பதற்காக உன்மேல் இருக்கிற ஆவியை அவர்கள்மேலும் வை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ஜனங்களை நோக்கி: நாளைக்காக உங்களைப் பரிசுத்தம்பண்ணுங்கள்; நீங்கள் இறைச்சி சா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 இறைச்சி சாப்பிடக் கொடுப்பவர் யார் என்றும், எகிப்திலே எங்களுக்குச் செளக்கிய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கர்த்தருடைய செவிகள் கேட்க அழுதீர்களே; ஆகையால், நீங்கள் சாப்பிடும்படி கர்த்தர்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ச்சி 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த்தின் கடைசியிலிருந்த சிலரைப் பட்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 ஒருநாள், இரண்டுநாள், ஐந்துநாள், பத்துநாள், இருபதுநாள் மாத்திர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ஒரு மாதம்வரைக்கும் புசிப்பீர்கள், அது உங்கள் மூக்காலே புறப்பட்டு, உ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ட்டிப்போகுமட்டும் புசிப்பீர்கள், உங்களுக்குள்ளே இருக்கிற கர்த்தரை அசட்டைபண்ணி, நாங்கள் ஏ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லிருந்து புறப்பட்டோம் என்று அவருக்கு முன்பாக அழுதீர்க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ற்கு மோசே: என்னோடிருக்கிற காலாட்கள் ஆறுலட்சம்பேர்; ஒருமாதம் முழுவதும் புசி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இறைச்சி கொடுப்பேன் என்று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ஆடுமாடுகளை அவர்களுக்காக அடித்தாலும் அவர்களுக்குப் போதுமா? சமுத்திரத்து மச்சங்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ச் சேர்த்தாலும் அவர்களுக்குப் போது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ற்குக் கர்த்தர் மோசேயை நோக்கி: கர்த்தருடய கை குறுகியிருக்கிறதோ? என் வார்த்தையின்படி ந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தோ என்று, நீ இப்பொழுது காண்பா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ஜனங்கள் மோசேயை நோக்கிக் கூப்பிட்டார்கள்; மோசே கர்த்தரை நோக்கி விண்ணப்பம்பண்ணினான்; உ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மோசே புறப்பட்டு, கர்த்தருடைய வார்த்தைகளை ஜனங்களுக்குச் சொல்லி, ஜனங்களின் மூப்ப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பதுபேரைக் கூட்டி, கூடாரத்தைச் சுற்றிலும் அவர்களை நிறு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மேகத்தில் இறங்கி, அவனோடே பேசி, அவன்மேலிருந்த ஆவியை மூப்பராகிய அந்த எழுபதுபேர்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ர் அந்த ஆவி அவர்கள்மேல் வந்து தங்கினமாத்திரத்தில் தீர்க்கதரிசனஞ் சொன்னார்கள்; சொல்லி, 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இரண்டுபேர் பாளயத்தில் இருந்துவிட்டார்கள்; ஒருவன்பேர் எல்தாத், மற்றவன்பேர் மே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 பேர்வழியில் எழுதப்பட்டிருந்தும், கூடாரத்துக்குப் போகப் புறப்படா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லும் ஆவி வந்து தங்கினதினால், பாளயத்தில் தீர்க்கதரிசனஞ்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ஒரு பிள்ளையாண்டான் ஓடிவந்து, எல்தாதும் மேதாதும் பாளயத்தில் தீர்க்கதரிசனஞ் சொல்லுகிறா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க்கு அறி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 அவிந்து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உடனே மோசேயினிடத்தில் உள்ள வாலிபரில் ஒருவனும் அவனுடைய ஊழியக்காரனும் நூனின் குமாரனுமாகிய யோசு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யுத்தரமாக: என் ஆண்டவனாகிய மோசேயே, அவர்களைத் தடைபண்ணு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தற்கு மோசே: நீ எனக்காக வைராக்கியம் காண்பிக்கிறாயோ? கர்த்தருடைய ஜனங்கள் எல்லாரும் தீர்க்கதரிசன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த்தக்கதாக, கர்த்தர் தம்முடைய ஆவியை அவர்கள்மேல் இறங்கப்பண்ணினால் நலமாயிருக்கு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ன்பு, மோசேயும் இஸ்ரவேலின் மூப்பரும் பாளயத்திலே வந்து சே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கர்த்தரிடத்திலிருந்து புறப்பட்ட ஒரு காற்று சமுத்திரத்திலிருந்து கா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த்துக்கொண்டுவந்து, பாளயத்திலும் பாளயத்தைச் சுற்றிலும், இந்தப்பக்கம் ஒருநாள் பிரயாண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ப்பக்கம் ஒருநாள் பிரயாணமட்டும், தரையின்மேல் இரண்டுமுழ உயரம் விழுந்துகிடக்கச் செ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ப்பொழுது ஜனங்கள் எழும்பி அன்று பகல்முழுவதும், இராமுழுவதும், மறுநாள் முழுவதும் காடை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ர்கள்; கொஞ்சமாய்ச் சேர்த்தவன் பத்து ஓமர் அளவு சேர்த்தான்; அவைகளைப் பாளயத்தைச் சுற்றி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டைய அக்கினி அவர்களுக்குள்ளே பற்றியெரிந்ததினால், அவ்விடத்துக்குத் தபேரா என்று பேரி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கக் குவித்து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தங்கள் பற்கள் நடுவே இருக்கும் இறைச்சியை அவர்கள் மென்று தின்னுமுன்னே கர்த்தருடைய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ள்ளே மூண்டது; கர்த்தர் ஜனங்களை மகா பெரிய வாதையால் வாதி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ச்சித்த ஜனங்களை அங்கே அடக்கம்பண்ணினதினால், அந்த ஸ்தலத்துக்குக் கிப்ரோத் அத்தாவா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ன்பு, ஜனங்கள் கிப்ரோத் அத்தாவா என்னும் இடத்தை விட்டு, ஆஸரோத்துக்குப் பிரயாணம்பண்ணி, ஆஸ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ன்பு அவர்களுக்குள் இருந்த பலஜாதியான அந்நிய ஜனங்கள் மிகுந்த இச்சையுள்ளவர்களானார்கள்;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ம் திரும்ப அழுது, நமக்கு இறைச்சியைப் புசிக்கக்கொடுப்பவர் 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1]]></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2026-08-02T12:20:49Z</dcterms:created>
  <dcterms:modified xsi:type="dcterms:W3CDTF">2026-08-02T12:20:49Z</dcterms:modified>
  <dc:title>எண்ணாகமம்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