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8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ண்டை வந்திடாயோ
பின்பற்றி வந்திடாயோ (2)
உன்னை நீ வெறுத்து சிலுவையை எடுத்து
பின்பற்றி வந்திடாயோ.(2)
பின்பற்றி வந்திடாயோ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லகை ஆதாயம் செய்தும்
ஜீவனோ நஷ்டப்பட்டால். (2)
மரணம் வரும் வேளை மறுமைக்குள் செல்கையில்
என்ன லாபம் உனக்கு. (2)
என்ன லாபம் உனக்க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ல்வாரி காட்சி கண்டும்
கல்மனம் உருகலையோ (2)
ஐங்காயங்கள் தனில் அடைக்கலம் அளித்திட
அழைப்போரை பார்த்திடாயோ. (2)
அழைப்போரை பார்த்திடாய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2026-07-30T14:10:22Z</dcterms:created>
  <dcterms:modified xsi:type="dcterms:W3CDTF">2026-07-30T14:10:22Z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