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, அற்புதர், அற்புதர், அற்புதர்
இயேசு அற்புதர்
அண்டினோர் வாழ்வை இன்பமாய் மாற்றும்
இயேசு அற்புதர்
எல்லோரும் பாடுங்கள்
கைத்தாளம் போடுங்கள்
சந்தோஷத்துடனே சங்கீதம் பாடுங்கள் - அற்பு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ென்ன துன்பங்கள் நம்மில்
வந்தபோதும் தீர்த்த இயேசு அற்புதர்
எத்தனை தொல்லைகள் நம்மை
சூழ்ந்த போதும் காத்த இயேசு அற்புதர்
உலகத்தில் இருப்போனிலும் - எங்கள்
இயேசு பெரியவர் அற்புதரே
உண்மையாய் அவரைத் தேடும் யாவருக்கும்
இயேசு அற்புதரே - எல்லோ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டல் மேலே நடந்தவர் எங்கள் இயேசு அற்புதர்
அகோர காற்றையும் அமைதிப்படுத்திய இயேசு அற்புதர்
ஆராய்ந்தனர் சிலுவையிலே
ஆண்டவர் மரித்தார் அந்நாளினிலே
ஆகிலும் மூன்றாம் நாள் உயிருடன் எழுந்த
இயேசு அற்புதரே - எல்லோ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2026-09-15T16:55:02Z</dcterms:created>
  <dcterms:modified xsi:type="dcterms:W3CDTF">2026-09-15T16:55:02Z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