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் கொடுக்கும் தேவனுக்கு
கோடி கோடி ஸ்தோத்திரம்
வாழ்வளிக்கும் இயேசு ராஜாவுக்கு
வாழ் நாளெல்லாம் ஸ்தோத்திர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பாடுவேன்
ஆனந்த தொனியால் உயர்த்து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ீதியின் கரத்தினால் தாங்கி நடத்துவார்
கர்த்தரே என் பெலன் எதற்குமே அஞ்சிட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ற்புதம் செய்பவர் அகிலம் படைத்தவர்
யுத்தத்தில் வல்லவர் மீட்பர் ஜெயிக்கிற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ம்பிக்கை தேவனே நன்மை தருபவர்
வார்த்தையை அனுப்பியே மகிமைப் படுத்துவ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ண்மை தேவன் உருக்கம் நிறைந்தவர்
என்னை காப்பவர் உறங்குவதில்லைய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2026-07-31T18:34:27Z</dcterms:created>
  <dcterms:modified xsi:type="dcterms:W3CDTF">2026-07-31T18:34:27Z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