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ணங்கி தரித்தவர் மி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மேனியும் உ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னம், புது பூம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எருசலே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ட்டி சப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னுஷர்கள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வாசஸ்தலம்-தேவன் 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ுக்கு தேவனாயி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போல தெளிவ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துதிகள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ண்ணீரண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யான தேவ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நாதா சீக்கிரம் வ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 துதிகளுக்குள்-வாச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ு சென்று உமது நாட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யும் தேவரிர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ிறதாம் இட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 வந்திடுவார்-எருசலே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ு இயேசுவை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ோடு நான் வாழ்வேன் சதாகால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தந்த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ே மிக அழக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2026-07-31T14:56:50Z</dcterms:created>
  <dcterms:modified xsi:type="dcterms:W3CDTF">2026-07-31T14:56:50Z</dcterms:modified>
  <dc:title>துதிப் பாடல்கள் : 608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